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97" r:id="rId3"/>
    <p:sldId id="298" r:id="rId4"/>
    <p:sldId id="299" r:id="rId5"/>
    <p:sldId id="300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301" r:id="rId14"/>
    <p:sldId id="302" r:id="rId15"/>
    <p:sldId id="307" r:id="rId16"/>
    <p:sldId id="285" r:id="rId17"/>
    <p:sldId id="286" r:id="rId18"/>
    <p:sldId id="287" r:id="rId19"/>
    <p:sldId id="288" r:id="rId20"/>
    <p:sldId id="306" r:id="rId21"/>
    <p:sldId id="303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13" Type="http://schemas.openxmlformats.org/officeDocument/2006/relationships/image" Target="../media/image157.wmf"/><Relationship Id="rId3" Type="http://schemas.openxmlformats.org/officeDocument/2006/relationships/image" Target="../media/image147.wmf"/><Relationship Id="rId7" Type="http://schemas.openxmlformats.org/officeDocument/2006/relationships/image" Target="../media/image151.wmf"/><Relationship Id="rId12" Type="http://schemas.openxmlformats.org/officeDocument/2006/relationships/image" Target="../media/image156.wmf"/><Relationship Id="rId2" Type="http://schemas.openxmlformats.org/officeDocument/2006/relationships/image" Target="../media/image146.wmf"/><Relationship Id="rId16" Type="http://schemas.openxmlformats.org/officeDocument/2006/relationships/image" Target="../media/image160.wmf"/><Relationship Id="rId1" Type="http://schemas.openxmlformats.org/officeDocument/2006/relationships/image" Target="../media/image145.wmf"/><Relationship Id="rId6" Type="http://schemas.openxmlformats.org/officeDocument/2006/relationships/image" Target="../media/image150.wmf"/><Relationship Id="rId11" Type="http://schemas.openxmlformats.org/officeDocument/2006/relationships/image" Target="../media/image155.wmf"/><Relationship Id="rId5" Type="http://schemas.openxmlformats.org/officeDocument/2006/relationships/image" Target="../media/image149.wmf"/><Relationship Id="rId15" Type="http://schemas.openxmlformats.org/officeDocument/2006/relationships/image" Target="../media/image159.wmf"/><Relationship Id="rId10" Type="http://schemas.openxmlformats.org/officeDocument/2006/relationships/image" Target="../media/image154.wmf"/><Relationship Id="rId4" Type="http://schemas.openxmlformats.org/officeDocument/2006/relationships/image" Target="../media/image148.wmf"/><Relationship Id="rId9" Type="http://schemas.openxmlformats.org/officeDocument/2006/relationships/image" Target="../media/image153.wmf"/><Relationship Id="rId14" Type="http://schemas.openxmlformats.org/officeDocument/2006/relationships/image" Target="../media/image15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image" Target="../media/image170.wmf"/><Relationship Id="rId18" Type="http://schemas.openxmlformats.org/officeDocument/2006/relationships/image" Target="../media/image175.wmf"/><Relationship Id="rId3" Type="http://schemas.openxmlformats.org/officeDocument/2006/relationships/image" Target="../media/image163.wmf"/><Relationship Id="rId21" Type="http://schemas.openxmlformats.org/officeDocument/2006/relationships/image" Target="../media/image178.wmf"/><Relationship Id="rId7" Type="http://schemas.openxmlformats.org/officeDocument/2006/relationships/image" Target="../media/image166.wmf"/><Relationship Id="rId12" Type="http://schemas.openxmlformats.org/officeDocument/2006/relationships/image" Target="../media/image169.wmf"/><Relationship Id="rId17" Type="http://schemas.openxmlformats.org/officeDocument/2006/relationships/image" Target="../media/image174.wmf"/><Relationship Id="rId2" Type="http://schemas.openxmlformats.org/officeDocument/2006/relationships/image" Target="../media/image162.wmf"/><Relationship Id="rId16" Type="http://schemas.openxmlformats.org/officeDocument/2006/relationships/image" Target="../media/image173.wmf"/><Relationship Id="rId20" Type="http://schemas.openxmlformats.org/officeDocument/2006/relationships/image" Target="../media/image177.wmf"/><Relationship Id="rId1" Type="http://schemas.openxmlformats.org/officeDocument/2006/relationships/image" Target="../media/image161.wmf"/><Relationship Id="rId6" Type="http://schemas.openxmlformats.org/officeDocument/2006/relationships/image" Target="../media/image165.wmf"/><Relationship Id="rId11" Type="http://schemas.openxmlformats.org/officeDocument/2006/relationships/image" Target="../media/image152.wmf"/><Relationship Id="rId5" Type="http://schemas.openxmlformats.org/officeDocument/2006/relationships/image" Target="../media/image148.wmf"/><Relationship Id="rId15" Type="http://schemas.openxmlformats.org/officeDocument/2006/relationships/image" Target="../media/image172.wmf"/><Relationship Id="rId10" Type="http://schemas.openxmlformats.org/officeDocument/2006/relationships/image" Target="../media/image168.wmf"/><Relationship Id="rId19" Type="http://schemas.openxmlformats.org/officeDocument/2006/relationships/image" Target="../media/image176.wmf"/><Relationship Id="rId4" Type="http://schemas.openxmlformats.org/officeDocument/2006/relationships/image" Target="../media/image164.wmf"/><Relationship Id="rId9" Type="http://schemas.openxmlformats.org/officeDocument/2006/relationships/image" Target="../media/image167.wmf"/><Relationship Id="rId14" Type="http://schemas.openxmlformats.org/officeDocument/2006/relationships/image" Target="../media/image17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wmf"/><Relationship Id="rId13" Type="http://schemas.openxmlformats.org/officeDocument/2006/relationships/image" Target="../media/image187.wmf"/><Relationship Id="rId3" Type="http://schemas.openxmlformats.org/officeDocument/2006/relationships/image" Target="../media/image87.wmf"/><Relationship Id="rId7" Type="http://schemas.openxmlformats.org/officeDocument/2006/relationships/image" Target="../media/image181.wmf"/><Relationship Id="rId12" Type="http://schemas.openxmlformats.org/officeDocument/2006/relationships/image" Target="../media/image186.wmf"/><Relationship Id="rId2" Type="http://schemas.openxmlformats.org/officeDocument/2006/relationships/image" Target="../media/image86.wmf"/><Relationship Id="rId1" Type="http://schemas.openxmlformats.org/officeDocument/2006/relationships/image" Target="../media/image179.wmf"/><Relationship Id="rId6" Type="http://schemas.openxmlformats.org/officeDocument/2006/relationships/image" Target="../media/image180.wmf"/><Relationship Id="rId11" Type="http://schemas.openxmlformats.org/officeDocument/2006/relationships/image" Target="../media/image185.wmf"/><Relationship Id="rId5" Type="http://schemas.openxmlformats.org/officeDocument/2006/relationships/image" Target="../media/image89.wmf"/><Relationship Id="rId15" Type="http://schemas.openxmlformats.org/officeDocument/2006/relationships/image" Target="../media/image189.wmf"/><Relationship Id="rId10" Type="http://schemas.openxmlformats.org/officeDocument/2006/relationships/image" Target="../media/image184.wmf"/><Relationship Id="rId4" Type="http://schemas.openxmlformats.org/officeDocument/2006/relationships/image" Target="../media/image88.wmf"/><Relationship Id="rId9" Type="http://schemas.openxmlformats.org/officeDocument/2006/relationships/image" Target="../media/image183.wmf"/><Relationship Id="rId14" Type="http://schemas.openxmlformats.org/officeDocument/2006/relationships/image" Target="../media/image18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wmf"/><Relationship Id="rId13" Type="http://schemas.openxmlformats.org/officeDocument/2006/relationships/image" Target="../media/image194.wmf"/><Relationship Id="rId18" Type="http://schemas.openxmlformats.org/officeDocument/2006/relationships/image" Target="../media/image198.wmf"/><Relationship Id="rId26" Type="http://schemas.openxmlformats.org/officeDocument/2006/relationships/image" Target="../media/image206.wmf"/><Relationship Id="rId3" Type="http://schemas.openxmlformats.org/officeDocument/2006/relationships/image" Target="../media/image87.wmf"/><Relationship Id="rId21" Type="http://schemas.openxmlformats.org/officeDocument/2006/relationships/image" Target="../media/image201.wmf"/><Relationship Id="rId7" Type="http://schemas.openxmlformats.org/officeDocument/2006/relationships/image" Target="../media/image181.wmf"/><Relationship Id="rId12" Type="http://schemas.openxmlformats.org/officeDocument/2006/relationships/image" Target="../media/image186.wmf"/><Relationship Id="rId17" Type="http://schemas.openxmlformats.org/officeDocument/2006/relationships/image" Target="../media/image189.wmf"/><Relationship Id="rId25" Type="http://schemas.openxmlformats.org/officeDocument/2006/relationships/image" Target="../media/image205.wmf"/><Relationship Id="rId2" Type="http://schemas.openxmlformats.org/officeDocument/2006/relationships/image" Target="../media/image86.wmf"/><Relationship Id="rId16" Type="http://schemas.openxmlformats.org/officeDocument/2006/relationships/image" Target="../media/image197.wmf"/><Relationship Id="rId20" Type="http://schemas.openxmlformats.org/officeDocument/2006/relationships/image" Target="../media/image200.wmf"/><Relationship Id="rId29" Type="http://schemas.openxmlformats.org/officeDocument/2006/relationships/image" Target="../media/image209.wmf"/><Relationship Id="rId1" Type="http://schemas.openxmlformats.org/officeDocument/2006/relationships/image" Target="../media/image190.wmf"/><Relationship Id="rId6" Type="http://schemas.openxmlformats.org/officeDocument/2006/relationships/image" Target="../media/image191.wmf"/><Relationship Id="rId11" Type="http://schemas.openxmlformats.org/officeDocument/2006/relationships/image" Target="../media/image193.wmf"/><Relationship Id="rId24" Type="http://schemas.openxmlformats.org/officeDocument/2006/relationships/image" Target="../media/image204.wmf"/><Relationship Id="rId5" Type="http://schemas.openxmlformats.org/officeDocument/2006/relationships/image" Target="../media/image89.wmf"/><Relationship Id="rId15" Type="http://schemas.openxmlformats.org/officeDocument/2006/relationships/image" Target="../media/image196.wmf"/><Relationship Id="rId23" Type="http://schemas.openxmlformats.org/officeDocument/2006/relationships/image" Target="../media/image203.wmf"/><Relationship Id="rId28" Type="http://schemas.openxmlformats.org/officeDocument/2006/relationships/image" Target="../media/image208.wmf"/><Relationship Id="rId10" Type="http://schemas.openxmlformats.org/officeDocument/2006/relationships/image" Target="../media/image192.wmf"/><Relationship Id="rId19" Type="http://schemas.openxmlformats.org/officeDocument/2006/relationships/image" Target="../media/image199.wmf"/><Relationship Id="rId4" Type="http://schemas.openxmlformats.org/officeDocument/2006/relationships/image" Target="../media/image88.wmf"/><Relationship Id="rId9" Type="http://schemas.openxmlformats.org/officeDocument/2006/relationships/image" Target="../media/image183.wmf"/><Relationship Id="rId14" Type="http://schemas.openxmlformats.org/officeDocument/2006/relationships/image" Target="../media/image195.wmf"/><Relationship Id="rId22" Type="http://schemas.openxmlformats.org/officeDocument/2006/relationships/image" Target="../media/image202.wmf"/><Relationship Id="rId27" Type="http://schemas.openxmlformats.org/officeDocument/2006/relationships/image" Target="../media/image20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wmf"/><Relationship Id="rId13" Type="http://schemas.openxmlformats.org/officeDocument/2006/relationships/image" Target="../media/image194.wmf"/><Relationship Id="rId18" Type="http://schemas.openxmlformats.org/officeDocument/2006/relationships/image" Target="../media/image214.wmf"/><Relationship Id="rId26" Type="http://schemas.openxmlformats.org/officeDocument/2006/relationships/image" Target="../media/image206.wmf"/><Relationship Id="rId3" Type="http://schemas.openxmlformats.org/officeDocument/2006/relationships/image" Target="../media/image87.wmf"/><Relationship Id="rId21" Type="http://schemas.openxmlformats.org/officeDocument/2006/relationships/image" Target="../media/image201.wmf"/><Relationship Id="rId7" Type="http://schemas.openxmlformats.org/officeDocument/2006/relationships/image" Target="../media/image181.wmf"/><Relationship Id="rId12" Type="http://schemas.openxmlformats.org/officeDocument/2006/relationships/image" Target="../media/image186.wmf"/><Relationship Id="rId17" Type="http://schemas.openxmlformats.org/officeDocument/2006/relationships/image" Target="../media/image213.wmf"/><Relationship Id="rId25" Type="http://schemas.openxmlformats.org/officeDocument/2006/relationships/image" Target="../media/image205.wmf"/><Relationship Id="rId2" Type="http://schemas.openxmlformats.org/officeDocument/2006/relationships/image" Target="../media/image86.wmf"/><Relationship Id="rId16" Type="http://schemas.openxmlformats.org/officeDocument/2006/relationships/image" Target="../media/image212.wmf"/><Relationship Id="rId20" Type="http://schemas.openxmlformats.org/officeDocument/2006/relationships/image" Target="../media/image200.wmf"/><Relationship Id="rId29" Type="http://schemas.openxmlformats.org/officeDocument/2006/relationships/image" Target="../media/image216.wmf"/><Relationship Id="rId1" Type="http://schemas.openxmlformats.org/officeDocument/2006/relationships/image" Target="../media/image210.wmf"/><Relationship Id="rId6" Type="http://schemas.openxmlformats.org/officeDocument/2006/relationships/image" Target="../media/image191.wmf"/><Relationship Id="rId11" Type="http://schemas.openxmlformats.org/officeDocument/2006/relationships/image" Target="../media/image193.wmf"/><Relationship Id="rId24" Type="http://schemas.openxmlformats.org/officeDocument/2006/relationships/image" Target="../media/image204.wmf"/><Relationship Id="rId5" Type="http://schemas.openxmlformats.org/officeDocument/2006/relationships/image" Target="../media/image89.wmf"/><Relationship Id="rId15" Type="http://schemas.openxmlformats.org/officeDocument/2006/relationships/image" Target="../media/image211.wmf"/><Relationship Id="rId23" Type="http://schemas.openxmlformats.org/officeDocument/2006/relationships/image" Target="../media/image203.wmf"/><Relationship Id="rId28" Type="http://schemas.openxmlformats.org/officeDocument/2006/relationships/image" Target="../media/image208.wmf"/><Relationship Id="rId10" Type="http://schemas.openxmlformats.org/officeDocument/2006/relationships/image" Target="../media/image192.wmf"/><Relationship Id="rId19" Type="http://schemas.openxmlformats.org/officeDocument/2006/relationships/image" Target="../media/image199.wmf"/><Relationship Id="rId4" Type="http://schemas.openxmlformats.org/officeDocument/2006/relationships/image" Target="../media/image88.wmf"/><Relationship Id="rId9" Type="http://schemas.openxmlformats.org/officeDocument/2006/relationships/image" Target="../media/image183.wmf"/><Relationship Id="rId14" Type="http://schemas.openxmlformats.org/officeDocument/2006/relationships/image" Target="../media/image195.wmf"/><Relationship Id="rId22" Type="http://schemas.openxmlformats.org/officeDocument/2006/relationships/image" Target="../media/image202.wmf"/><Relationship Id="rId27" Type="http://schemas.openxmlformats.org/officeDocument/2006/relationships/image" Target="../media/image215.wmf"/><Relationship Id="rId30" Type="http://schemas.openxmlformats.org/officeDocument/2006/relationships/image" Target="../media/image21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1.wmf"/><Relationship Id="rId13" Type="http://schemas.openxmlformats.org/officeDocument/2006/relationships/image" Target="../media/image226.wmf"/><Relationship Id="rId18" Type="http://schemas.openxmlformats.org/officeDocument/2006/relationships/image" Target="../media/image163.wmf"/><Relationship Id="rId26" Type="http://schemas.openxmlformats.org/officeDocument/2006/relationships/image" Target="../media/image237.wmf"/><Relationship Id="rId3" Type="http://schemas.openxmlformats.org/officeDocument/2006/relationships/image" Target="../media/image87.wmf"/><Relationship Id="rId21" Type="http://schemas.openxmlformats.org/officeDocument/2006/relationships/image" Target="../media/image232.wmf"/><Relationship Id="rId7" Type="http://schemas.openxmlformats.org/officeDocument/2006/relationships/image" Target="../media/image220.wmf"/><Relationship Id="rId12" Type="http://schemas.openxmlformats.org/officeDocument/2006/relationships/image" Target="../media/image225.wmf"/><Relationship Id="rId17" Type="http://schemas.openxmlformats.org/officeDocument/2006/relationships/image" Target="../media/image230.wmf"/><Relationship Id="rId25" Type="http://schemas.openxmlformats.org/officeDocument/2006/relationships/image" Target="../media/image236.wmf"/><Relationship Id="rId2" Type="http://schemas.openxmlformats.org/officeDocument/2006/relationships/image" Target="../media/image143.wmf"/><Relationship Id="rId16" Type="http://schemas.openxmlformats.org/officeDocument/2006/relationships/image" Target="../media/image229.wmf"/><Relationship Id="rId20" Type="http://schemas.openxmlformats.org/officeDocument/2006/relationships/image" Target="../media/image231.wmf"/><Relationship Id="rId29" Type="http://schemas.openxmlformats.org/officeDocument/2006/relationships/image" Target="../media/image240.wmf"/><Relationship Id="rId1" Type="http://schemas.openxmlformats.org/officeDocument/2006/relationships/image" Target="../media/image218.wmf"/><Relationship Id="rId6" Type="http://schemas.openxmlformats.org/officeDocument/2006/relationships/image" Target="../media/image219.wmf"/><Relationship Id="rId11" Type="http://schemas.openxmlformats.org/officeDocument/2006/relationships/image" Target="../media/image224.wmf"/><Relationship Id="rId24" Type="http://schemas.openxmlformats.org/officeDocument/2006/relationships/image" Target="../media/image235.wmf"/><Relationship Id="rId5" Type="http://schemas.openxmlformats.org/officeDocument/2006/relationships/image" Target="../media/image89.wmf"/><Relationship Id="rId15" Type="http://schemas.openxmlformats.org/officeDocument/2006/relationships/image" Target="../media/image228.wmf"/><Relationship Id="rId23" Type="http://schemas.openxmlformats.org/officeDocument/2006/relationships/image" Target="../media/image234.wmf"/><Relationship Id="rId28" Type="http://schemas.openxmlformats.org/officeDocument/2006/relationships/image" Target="../media/image239.wmf"/><Relationship Id="rId10" Type="http://schemas.openxmlformats.org/officeDocument/2006/relationships/image" Target="../media/image223.wmf"/><Relationship Id="rId19" Type="http://schemas.openxmlformats.org/officeDocument/2006/relationships/image" Target="../media/image164.wmf"/><Relationship Id="rId4" Type="http://schemas.openxmlformats.org/officeDocument/2006/relationships/image" Target="../media/image88.wmf"/><Relationship Id="rId9" Type="http://schemas.openxmlformats.org/officeDocument/2006/relationships/image" Target="../media/image222.wmf"/><Relationship Id="rId14" Type="http://schemas.openxmlformats.org/officeDocument/2006/relationships/image" Target="../media/image227.wmf"/><Relationship Id="rId22" Type="http://schemas.openxmlformats.org/officeDocument/2006/relationships/image" Target="../media/image233.wmf"/><Relationship Id="rId27" Type="http://schemas.openxmlformats.org/officeDocument/2006/relationships/image" Target="../media/image23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4.wmf"/><Relationship Id="rId13" Type="http://schemas.openxmlformats.org/officeDocument/2006/relationships/image" Target="../media/image248.wmf"/><Relationship Id="rId18" Type="http://schemas.openxmlformats.org/officeDocument/2006/relationships/image" Target="../media/image253.wmf"/><Relationship Id="rId26" Type="http://schemas.openxmlformats.org/officeDocument/2006/relationships/image" Target="../media/image260.wmf"/><Relationship Id="rId3" Type="http://schemas.openxmlformats.org/officeDocument/2006/relationships/image" Target="../media/image243.wmf"/><Relationship Id="rId21" Type="http://schemas.openxmlformats.org/officeDocument/2006/relationships/image" Target="../media/image255.wmf"/><Relationship Id="rId7" Type="http://schemas.openxmlformats.org/officeDocument/2006/relationships/image" Target="../media/image219.wmf"/><Relationship Id="rId12" Type="http://schemas.openxmlformats.org/officeDocument/2006/relationships/image" Target="../media/image247.wmf"/><Relationship Id="rId17" Type="http://schemas.openxmlformats.org/officeDocument/2006/relationships/image" Target="../media/image252.wmf"/><Relationship Id="rId25" Type="http://schemas.openxmlformats.org/officeDocument/2006/relationships/image" Target="../media/image259.wmf"/><Relationship Id="rId2" Type="http://schemas.openxmlformats.org/officeDocument/2006/relationships/image" Target="../media/image242.wmf"/><Relationship Id="rId16" Type="http://schemas.openxmlformats.org/officeDocument/2006/relationships/image" Target="../media/image251.wmf"/><Relationship Id="rId20" Type="http://schemas.openxmlformats.org/officeDocument/2006/relationships/image" Target="../media/image231.wmf"/><Relationship Id="rId29" Type="http://schemas.openxmlformats.org/officeDocument/2006/relationships/image" Target="../media/image263.wmf"/><Relationship Id="rId1" Type="http://schemas.openxmlformats.org/officeDocument/2006/relationships/image" Target="../media/image241.wmf"/><Relationship Id="rId6" Type="http://schemas.openxmlformats.org/officeDocument/2006/relationships/image" Target="../media/image89.wmf"/><Relationship Id="rId11" Type="http://schemas.openxmlformats.org/officeDocument/2006/relationships/image" Target="../media/image246.wmf"/><Relationship Id="rId24" Type="http://schemas.openxmlformats.org/officeDocument/2006/relationships/image" Target="../media/image258.wmf"/><Relationship Id="rId5" Type="http://schemas.openxmlformats.org/officeDocument/2006/relationships/image" Target="../media/image88.wmf"/><Relationship Id="rId15" Type="http://schemas.openxmlformats.org/officeDocument/2006/relationships/image" Target="../media/image250.wmf"/><Relationship Id="rId23" Type="http://schemas.openxmlformats.org/officeDocument/2006/relationships/image" Target="../media/image257.wmf"/><Relationship Id="rId28" Type="http://schemas.openxmlformats.org/officeDocument/2006/relationships/image" Target="../media/image262.wmf"/><Relationship Id="rId10" Type="http://schemas.openxmlformats.org/officeDocument/2006/relationships/image" Target="../media/image245.wmf"/><Relationship Id="rId19" Type="http://schemas.openxmlformats.org/officeDocument/2006/relationships/image" Target="../media/image254.wmf"/><Relationship Id="rId4" Type="http://schemas.openxmlformats.org/officeDocument/2006/relationships/image" Target="../media/image87.wmf"/><Relationship Id="rId9" Type="http://schemas.openxmlformats.org/officeDocument/2006/relationships/image" Target="../media/image221.wmf"/><Relationship Id="rId14" Type="http://schemas.openxmlformats.org/officeDocument/2006/relationships/image" Target="../media/image249.wmf"/><Relationship Id="rId22" Type="http://schemas.openxmlformats.org/officeDocument/2006/relationships/image" Target="../media/image256.wmf"/><Relationship Id="rId27" Type="http://schemas.openxmlformats.org/officeDocument/2006/relationships/image" Target="../media/image261.wmf"/><Relationship Id="rId30" Type="http://schemas.openxmlformats.org/officeDocument/2006/relationships/image" Target="../media/image26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9.wmf"/><Relationship Id="rId13" Type="http://schemas.openxmlformats.org/officeDocument/2006/relationships/image" Target="../media/image223.wmf"/><Relationship Id="rId18" Type="http://schemas.openxmlformats.org/officeDocument/2006/relationships/image" Target="../media/image277.wmf"/><Relationship Id="rId3" Type="http://schemas.openxmlformats.org/officeDocument/2006/relationships/image" Target="../media/image87.wmf"/><Relationship Id="rId21" Type="http://schemas.openxmlformats.org/officeDocument/2006/relationships/image" Target="../media/image280.wmf"/><Relationship Id="rId7" Type="http://schemas.openxmlformats.org/officeDocument/2006/relationships/image" Target="../media/image268.wmf"/><Relationship Id="rId12" Type="http://schemas.openxmlformats.org/officeDocument/2006/relationships/image" Target="../media/image222.wmf"/><Relationship Id="rId17" Type="http://schemas.openxmlformats.org/officeDocument/2006/relationships/image" Target="../media/image276.wmf"/><Relationship Id="rId2" Type="http://schemas.openxmlformats.org/officeDocument/2006/relationships/image" Target="../media/image266.wmf"/><Relationship Id="rId16" Type="http://schemas.openxmlformats.org/officeDocument/2006/relationships/image" Target="../media/image275.wmf"/><Relationship Id="rId20" Type="http://schemas.openxmlformats.org/officeDocument/2006/relationships/image" Target="../media/image279.wmf"/><Relationship Id="rId1" Type="http://schemas.openxmlformats.org/officeDocument/2006/relationships/image" Target="../media/image265.wmf"/><Relationship Id="rId6" Type="http://schemas.openxmlformats.org/officeDocument/2006/relationships/image" Target="../media/image267.wmf"/><Relationship Id="rId11" Type="http://schemas.openxmlformats.org/officeDocument/2006/relationships/image" Target="../media/image272.wmf"/><Relationship Id="rId5" Type="http://schemas.openxmlformats.org/officeDocument/2006/relationships/image" Target="../media/image89.wmf"/><Relationship Id="rId15" Type="http://schemas.openxmlformats.org/officeDocument/2006/relationships/image" Target="../media/image274.wmf"/><Relationship Id="rId23" Type="http://schemas.openxmlformats.org/officeDocument/2006/relationships/image" Target="../media/image282.wmf"/><Relationship Id="rId10" Type="http://schemas.openxmlformats.org/officeDocument/2006/relationships/image" Target="../media/image271.wmf"/><Relationship Id="rId19" Type="http://schemas.openxmlformats.org/officeDocument/2006/relationships/image" Target="../media/image278.wmf"/><Relationship Id="rId4" Type="http://schemas.openxmlformats.org/officeDocument/2006/relationships/image" Target="../media/image88.wmf"/><Relationship Id="rId9" Type="http://schemas.openxmlformats.org/officeDocument/2006/relationships/image" Target="../media/image270.wmf"/><Relationship Id="rId14" Type="http://schemas.openxmlformats.org/officeDocument/2006/relationships/image" Target="../media/image273.wmf"/><Relationship Id="rId22" Type="http://schemas.openxmlformats.org/officeDocument/2006/relationships/image" Target="../media/image281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1.wmf"/><Relationship Id="rId13" Type="http://schemas.openxmlformats.org/officeDocument/2006/relationships/image" Target="../media/image290.wmf"/><Relationship Id="rId18" Type="http://schemas.openxmlformats.org/officeDocument/2006/relationships/image" Target="../media/image295.wmf"/><Relationship Id="rId26" Type="http://schemas.openxmlformats.org/officeDocument/2006/relationships/image" Target="../media/image302.wmf"/><Relationship Id="rId3" Type="http://schemas.openxmlformats.org/officeDocument/2006/relationships/image" Target="../media/image87.wmf"/><Relationship Id="rId21" Type="http://schemas.openxmlformats.org/officeDocument/2006/relationships/image" Target="../media/image297.wmf"/><Relationship Id="rId7" Type="http://schemas.openxmlformats.org/officeDocument/2006/relationships/image" Target="../media/image285.wmf"/><Relationship Id="rId12" Type="http://schemas.openxmlformats.org/officeDocument/2006/relationships/image" Target="../media/image289.wmf"/><Relationship Id="rId17" Type="http://schemas.openxmlformats.org/officeDocument/2006/relationships/image" Target="../media/image294.wmf"/><Relationship Id="rId25" Type="http://schemas.openxmlformats.org/officeDocument/2006/relationships/image" Target="../media/image301.wmf"/><Relationship Id="rId2" Type="http://schemas.openxmlformats.org/officeDocument/2006/relationships/image" Target="../media/image284.wmf"/><Relationship Id="rId16" Type="http://schemas.openxmlformats.org/officeDocument/2006/relationships/image" Target="../media/image293.wmf"/><Relationship Id="rId20" Type="http://schemas.openxmlformats.org/officeDocument/2006/relationships/image" Target="../media/image296.wmf"/><Relationship Id="rId1" Type="http://schemas.openxmlformats.org/officeDocument/2006/relationships/image" Target="../media/image283.wmf"/><Relationship Id="rId6" Type="http://schemas.openxmlformats.org/officeDocument/2006/relationships/image" Target="../media/image219.wmf"/><Relationship Id="rId11" Type="http://schemas.openxmlformats.org/officeDocument/2006/relationships/image" Target="../media/image288.wmf"/><Relationship Id="rId24" Type="http://schemas.openxmlformats.org/officeDocument/2006/relationships/image" Target="../media/image300.wmf"/><Relationship Id="rId5" Type="http://schemas.openxmlformats.org/officeDocument/2006/relationships/image" Target="../media/image89.wmf"/><Relationship Id="rId15" Type="http://schemas.openxmlformats.org/officeDocument/2006/relationships/image" Target="../media/image292.wmf"/><Relationship Id="rId23" Type="http://schemas.openxmlformats.org/officeDocument/2006/relationships/image" Target="../media/image299.wmf"/><Relationship Id="rId28" Type="http://schemas.openxmlformats.org/officeDocument/2006/relationships/image" Target="../media/image304.wmf"/><Relationship Id="rId10" Type="http://schemas.openxmlformats.org/officeDocument/2006/relationships/image" Target="../media/image287.wmf"/><Relationship Id="rId19" Type="http://schemas.openxmlformats.org/officeDocument/2006/relationships/image" Target="../media/image231.wmf"/><Relationship Id="rId4" Type="http://schemas.openxmlformats.org/officeDocument/2006/relationships/image" Target="../media/image88.wmf"/><Relationship Id="rId9" Type="http://schemas.openxmlformats.org/officeDocument/2006/relationships/image" Target="../media/image286.wmf"/><Relationship Id="rId14" Type="http://schemas.openxmlformats.org/officeDocument/2006/relationships/image" Target="../media/image291.wmf"/><Relationship Id="rId22" Type="http://schemas.openxmlformats.org/officeDocument/2006/relationships/image" Target="../media/image298.wmf"/><Relationship Id="rId27" Type="http://schemas.openxmlformats.org/officeDocument/2006/relationships/image" Target="../media/image30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32.wmf"/><Relationship Id="rId18" Type="http://schemas.openxmlformats.org/officeDocument/2006/relationships/image" Target="../media/image37.wmf"/><Relationship Id="rId26" Type="http://schemas.openxmlformats.org/officeDocument/2006/relationships/image" Target="../media/image45.wmf"/><Relationship Id="rId3" Type="http://schemas.openxmlformats.org/officeDocument/2006/relationships/image" Target="../media/image27.wmf"/><Relationship Id="rId21" Type="http://schemas.openxmlformats.org/officeDocument/2006/relationships/image" Target="../media/image40.wmf"/><Relationship Id="rId34" Type="http://schemas.openxmlformats.org/officeDocument/2006/relationships/image" Target="../media/image51.wmf"/><Relationship Id="rId7" Type="http://schemas.openxmlformats.org/officeDocument/2006/relationships/image" Target="../media/image19.wmf"/><Relationship Id="rId12" Type="http://schemas.openxmlformats.org/officeDocument/2006/relationships/image" Target="../media/image31.wmf"/><Relationship Id="rId17" Type="http://schemas.openxmlformats.org/officeDocument/2006/relationships/image" Target="../media/image36.wmf"/><Relationship Id="rId25" Type="http://schemas.openxmlformats.org/officeDocument/2006/relationships/image" Target="../media/image44.wmf"/><Relationship Id="rId33" Type="http://schemas.openxmlformats.org/officeDocument/2006/relationships/image" Target="../media/image50.wmf"/><Relationship Id="rId2" Type="http://schemas.openxmlformats.org/officeDocument/2006/relationships/image" Target="../media/image26.wmf"/><Relationship Id="rId16" Type="http://schemas.openxmlformats.org/officeDocument/2006/relationships/image" Target="../media/image35.wmf"/><Relationship Id="rId20" Type="http://schemas.openxmlformats.org/officeDocument/2006/relationships/image" Target="../media/image39.wmf"/><Relationship Id="rId29" Type="http://schemas.openxmlformats.org/officeDocument/2006/relationships/image" Target="../media/image48.wmf"/><Relationship Id="rId1" Type="http://schemas.openxmlformats.org/officeDocument/2006/relationships/image" Target="../media/image25.wmf"/><Relationship Id="rId6" Type="http://schemas.openxmlformats.org/officeDocument/2006/relationships/image" Target="../media/image18.wmf"/><Relationship Id="rId11" Type="http://schemas.openxmlformats.org/officeDocument/2006/relationships/image" Target="../media/image30.wmf"/><Relationship Id="rId24" Type="http://schemas.openxmlformats.org/officeDocument/2006/relationships/image" Target="../media/image43.wmf"/><Relationship Id="rId32" Type="http://schemas.openxmlformats.org/officeDocument/2006/relationships/image" Target="../media/image24.wmf"/><Relationship Id="rId37" Type="http://schemas.openxmlformats.org/officeDocument/2006/relationships/image" Target="../media/image54.wmf"/><Relationship Id="rId5" Type="http://schemas.openxmlformats.org/officeDocument/2006/relationships/image" Target="../media/image17.wmf"/><Relationship Id="rId15" Type="http://schemas.openxmlformats.org/officeDocument/2006/relationships/image" Target="../media/image34.wmf"/><Relationship Id="rId23" Type="http://schemas.openxmlformats.org/officeDocument/2006/relationships/image" Target="../media/image42.wmf"/><Relationship Id="rId28" Type="http://schemas.openxmlformats.org/officeDocument/2006/relationships/image" Target="../media/image47.wmf"/><Relationship Id="rId36" Type="http://schemas.openxmlformats.org/officeDocument/2006/relationships/image" Target="../media/image53.wmf"/><Relationship Id="rId10" Type="http://schemas.openxmlformats.org/officeDocument/2006/relationships/image" Target="../media/image29.wmf"/><Relationship Id="rId19" Type="http://schemas.openxmlformats.org/officeDocument/2006/relationships/image" Target="../media/image38.wmf"/><Relationship Id="rId31" Type="http://schemas.openxmlformats.org/officeDocument/2006/relationships/image" Target="../media/image23.wmf"/><Relationship Id="rId4" Type="http://schemas.openxmlformats.org/officeDocument/2006/relationships/image" Target="../media/image28.wmf"/><Relationship Id="rId9" Type="http://schemas.openxmlformats.org/officeDocument/2006/relationships/image" Target="../media/image21.wmf"/><Relationship Id="rId14" Type="http://schemas.openxmlformats.org/officeDocument/2006/relationships/image" Target="../media/image33.wmf"/><Relationship Id="rId22" Type="http://schemas.openxmlformats.org/officeDocument/2006/relationships/image" Target="../media/image41.wmf"/><Relationship Id="rId27" Type="http://schemas.openxmlformats.org/officeDocument/2006/relationships/image" Target="../media/image46.wmf"/><Relationship Id="rId30" Type="http://schemas.openxmlformats.org/officeDocument/2006/relationships/image" Target="../media/image49.wmf"/><Relationship Id="rId35" Type="http://schemas.openxmlformats.org/officeDocument/2006/relationships/image" Target="../media/image5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59.wmf"/><Relationship Id="rId3" Type="http://schemas.openxmlformats.org/officeDocument/2006/relationships/image" Target="../media/image57.wmf"/><Relationship Id="rId7" Type="http://schemas.openxmlformats.org/officeDocument/2006/relationships/image" Target="../media/image20.wmf"/><Relationship Id="rId12" Type="http://schemas.openxmlformats.org/officeDocument/2006/relationships/image" Target="../media/image48.wmf"/><Relationship Id="rId17" Type="http://schemas.openxmlformats.org/officeDocument/2006/relationships/image" Target="../media/image63.wmf"/><Relationship Id="rId2" Type="http://schemas.openxmlformats.org/officeDocument/2006/relationships/image" Target="../media/image56.wmf"/><Relationship Id="rId16" Type="http://schemas.openxmlformats.org/officeDocument/2006/relationships/image" Target="../media/image62.wmf"/><Relationship Id="rId1" Type="http://schemas.openxmlformats.org/officeDocument/2006/relationships/image" Target="../media/image55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61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58.wmf"/><Relationship Id="rId14" Type="http://schemas.openxmlformats.org/officeDocument/2006/relationships/image" Target="../media/image6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image" Target="../media/image82.wmf"/><Relationship Id="rId3" Type="http://schemas.openxmlformats.org/officeDocument/2006/relationships/image" Target="../media/image66.wmf"/><Relationship Id="rId7" Type="http://schemas.openxmlformats.org/officeDocument/2006/relationships/image" Target="../media/image76.wmf"/><Relationship Id="rId12" Type="http://schemas.openxmlformats.org/officeDocument/2006/relationships/image" Target="../media/image81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5.wmf"/><Relationship Id="rId11" Type="http://schemas.openxmlformats.org/officeDocument/2006/relationships/image" Target="../media/image80.wmf"/><Relationship Id="rId5" Type="http://schemas.openxmlformats.org/officeDocument/2006/relationships/image" Target="../media/image74.wmf"/><Relationship Id="rId10" Type="http://schemas.openxmlformats.org/officeDocument/2006/relationships/image" Target="../media/image79.wmf"/><Relationship Id="rId4" Type="http://schemas.openxmlformats.org/officeDocument/2006/relationships/image" Target="../media/image67.wmf"/><Relationship Id="rId9" Type="http://schemas.openxmlformats.org/officeDocument/2006/relationships/image" Target="../media/image78.wmf"/><Relationship Id="rId14" Type="http://schemas.openxmlformats.org/officeDocument/2006/relationships/image" Target="../media/image8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95.wmf"/><Relationship Id="rId18" Type="http://schemas.openxmlformats.org/officeDocument/2006/relationships/image" Target="../media/image100.wmf"/><Relationship Id="rId3" Type="http://schemas.openxmlformats.org/officeDocument/2006/relationships/image" Target="../media/image86.wmf"/><Relationship Id="rId21" Type="http://schemas.openxmlformats.org/officeDocument/2006/relationships/image" Target="../media/image103.wmf"/><Relationship Id="rId7" Type="http://schemas.openxmlformats.org/officeDocument/2006/relationships/image" Target="../media/image90.wmf"/><Relationship Id="rId12" Type="http://schemas.openxmlformats.org/officeDocument/2006/relationships/image" Target="../media/image94.wmf"/><Relationship Id="rId17" Type="http://schemas.openxmlformats.org/officeDocument/2006/relationships/image" Target="../media/image99.wmf"/><Relationship Id="rId25" Type="http://schemas.openxmlformats.org/officeDocument/2006/relationships/image" Target="../media/image107.wmf"/><Relationship Id="rId2" Type="http://schemas.openxmlformats.org/officeDocument/2006/relationships/image" Target="../media/image85.wmf"/><Relationship Id="rId16" Type="http://schemas.openxmlformats.org/officeDocument/2006/relationships/image" Target="../media/image98.wmf"/><Relationship Id="rId20" Type="http://schemas.openxmlformats.org/officeDocument/2006/relationships/image" Target="../media/image102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11" Type="http://schemas.openxmlformats.org/officeDocument/2006/relationships/image" Target="../media/image93.wmf"/><Relationship Id="rId24" Type="http://schemas.openxmlformats.org/officeDocument/2006/relationships/image" Target="../media/image106.wmf"/><Relationship Id="rId5" Type="http://schemas.openxmlformats.org/officeDocument/2006/relationships/image" Target="../media/image88.wmf"/><Relationship Id="rId15" Type="http://schemas.openxmlformats.org/officeDocument/2006/relationships/image" Target="../media/image97.wmf"/><Relationship Id="rId23" Type="http://schemas.openxmlformats.org/officeDocument/2006/relationships/image" Target="../media/image105.wmf"/><Relationship Id="rId10" Type="http://schemas.openxmlformats.org/officeDocument/2006/relationships/image" Target="../media/image92.wmf"/><Relationship Id="rId19" Type="http://schemas.openxmlformats.org/officeDocument/2006/relationships/image" Target="../media/image101.wmf"/><Relationship Id="rId4" Type="http://schemas.openxmlformats.org/officeDocument/2006/relationships/image" Target="../media/image87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Relationship Id="rId22" Type="http://schemas.openxmlformats.org/officeDocument/2006/relationships/image" Target="../media/image10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image" Target="../media/image119.wmf"/><Relationship Id="rId18" Type="http://schemas.openxmlformats.org/officeDocument/2006/relationships/image" Target="../media/image124.wmf"/><Relationship Id="rId26" Type="http://schemas.openxmlformats.org/officeDocument/2006/relationships/image" Target="../media/image132.wmf"/><Relationship Id="rId3" Type="http://schemas.openxmlformats.org/officeDocument/2006/relationships/image" Target="../media/image109.wmf"/><Relationship Id="rId21" Type="http://schemas.openxmlformats.org/officeDocument/2006/relationships/image" Target="../media/image127.wmf"/><Relationship Id="rId7" Type="http://schemas.openxmlformats.org/officeDocument/2006/relationships/image" Target="../media/image113.wmf"/><Relationship Id="rId12" Type="http://schemas.openxmlformats.org/officeDocument/2006/relationships/image" Target="../media/image118.wmf"/><Relationship Id="rId17" Type="http://schemas.openxmlformats.org/officeDocument/2006/relationships/image" Target="../media/image123.wmf"/><Relationship Id="rId25" Type="http://schemas.openxmlformats.org/officeDocument/2006/relationships/image" Target="../media/image131.wmf"/><Relationship Id="rId2" Type="http://schemas.openxmlformats.org/officeDocument/2006/relationships/image" Target="../media/image108.wmf"/><Relationship Id="rId16" Type="http://schemas.openxmlformats.org/officeDocument/2006/relationships/image" Target="../media/image122.wmf"/><Relationship Id="rId20" Type="http://schemas.openxmlformats.org/officeDocument/2006/relationships/image" Target="../media/image126.wmf"/><Relationship Id="rId29" Type="http://schemas.openxmlformats.org/officeDocument/2006/relationships/image" Target="../media/image135.wmf"/><Relationship Id="rId1" Type="http://schemas.openxmlformats.org/officeDocument/2006/relationships/image" Target="../media/image72.wmf"/><Relationship Id="rId6" Type="http://schemas.openxmlformats.org/officeDocument/2006/relationships/image" Target="../media/image112.wmf"/><Relationship Id="rId11" Type="http://schemas.openxmlformats.org/officeDocument/2006/relationships/image" Target="../media/image117.wmf"/><Relationship Id="rId24" Type="http://schemas.openxmlformats.org/officeDocument/2006/relationships/image" Target="../media/image130.wmf"/><Relationship Id="rId32" Type="http://schemas.openxmlformats.org/officeDocument/2006/relationships/image" Target="../media/image138.wmf"/><Relationship Id="rId5" Type="http://schemas.openxmlformats.org/officeDocument/2006/relationships/image" Target="../media/image111.wmf"/><Relationship Id="rId15" Type="http://schemas.openxmlformats.org/officeDocument/2006/relationships/image" Target="../media/image121.wmf"/><Relationship Id="rId23" Type="http://schemas.openxmlformats.org/officeDocument/2006/relationships/image" Target="../media/image129.wmf"/><Relationship Id="rId28" Type="http://schemas.openxmlformats.org/officeDocument/2006/relationships/image" Target="../media/image134.wmf"/><Relationship Id="rId10" Type="http://schemas.openxmlformats.org/officeDocument/2006/relationships/image" Target="../media/image116.wmf"/><Relationship Id="rId19" Type="http://schemas.openxmlformats.org/officeDocument/2006/relationships/image" Target="../media/image125.wmf"/><Relationship Id="rId31" Type="http://schemas.openxmlformats.org/officeDocument/2006/relationships/image" Target="../media/image137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Relationship Id="rId14" Type="http://schemas.openxmlformats.org/officeDocument/2006/relationships/image" Target="../media/image120.wmf"/><Relationship Id="rId22" Type="http://schemas.openxmlformats.org/officeDocument/2006/relationships/image" Target="../media/image128.wmf"/><Relationship Id="rId27" Type="http://schemas.openxmlformats.org/officeDocument/2006/relationships/image" Target="../media/image133.wmf"/><Relationship Id="rId30" Type="http://schemas.openxmlformats.org/officeDocument/2006/relationships/image" Target="../media/image1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4" Type="http://schemas.openxmlformats.org/officeDocument/2006/relationships/image" Target="../media/image1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B7722-0F49-4243-BAF9-02032E61444A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C785-265C-4ADC-9010-1C370A2144C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07299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803137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86E39C-26E3-4F65-A860-53C11D740639}" type="slidenum">
              <a:rPr lang="en-CA" smtClean="0"/>
              <a:pPr eaLnBrk="1" hangingPunct="1"/>
              <a:t>10</a:t>
            </a:fld>
            <a:endParaRPr lang="en-C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840DC-75F3-4D26-A177-999D2AD49977}" type="slidenum">
              <a:rPr lang="en-CA" smtClean="0"/>
              <a:pPr eaLnBrk="1" hangingPunct="1"/>
              <a:t>11</a:t>
            </a:fld>
            <a:endParaRPr lang="en-C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391925-AE74-415D-9C09-A8BFEF25EEEF}" type="slidenum">
              <a:rPr lang="en-CA" smtClean="0"/>
              <a:pPr eaLnBrk="1" hangingPunct="1"/>
              <a:t>12</a:t>
            </a:fld>
            <a:endParaRPr lang="en-C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929F2A-04D6-4784-BC2B-E2B91DEBD6DA}" type="slidenum">
              <a:rPr lang="en-CA" smtClean="0"/>
              <a:pPr eaLnBrk="1" hangingPunct="1"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793427-6592-4241-9BA7-01AD2BFA5B82}" type="slidenum">
              <a:rPr lang="en-CA" smtClean="0"/>
              <a:pPr eaLnBrk="1" hangingPunct="1"/>
              <a:t>14</a:t>
            </a:fld>
            <a:endParaRPr lang="en-C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98F048-8AD3-4DF5-A042-08ABCBAC7729}" type="slidenum">
              <a:rPr lang="en-CA" smtClean="0"/>
              <a:pPr eaLnBrk="1" hangingPunct="1"/>
              <a:t>15</a:t>
            </a:fld>
            <a:endParaRPr lang="en-C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630CBC-9396-4661-B91C-8307EDE4027B}" type="slidenum">
              <a:rPr lang="en-CA" smtClean="0"/>
              <a:pPr eaLnBrk="1" hangingPunct="1"/>
              <a:t>16</a:t>
            </a:fld>
            <a:endParaRPr lang="en-C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CC3E94-31D0-4317-85F9-BE968341744D}" type="slidenum">
              <a:rPr lang="en-CA" smtClean="0"/>
              <a:pPr eaLnBrk="1" hangingPunct="1"/>
              <a:t>17</a:t>
            </a:fld>
            <a:endParaRPr lang="en-C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B8EA2A-C060-47F3-AE9C-F175ABF0939A}" type="slidenum">
              <a:rPr lang="en-CA" smtClean="0"/>
              <a:pPr eaLnBrk="1" hangingPunct="1"/>
              <a:t>18</a:t>
            </a:fld>
            <a:endParaRPr lang="en-C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5ED97-E817-429E-90F6-F8B918E407C4}" type="slidenum">
              <a:rPr lang="en-CA" smtClean="0"/>
              <a:pPr eaLnBrk="1" hangingPunct="1"/>
              <a:t>19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D95120-BB95-4483-84BA-21C762A43954}" type="slidenum">
              <a:rPr lang="en-CA" smtClean="0"/>
              <a:pPr eaLnBrk="1" hangingPunct="1"/>
              <a:t>2</a:t>
            </a:fld>
            <a:endParaRPr lang="en-CA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2FC949-6D14-4A12-98AE-8D066D2C7EA5}" type="slidenum">
              <a:rPr lang="en-CA" smtClean="0"/>
              <a:pPr eaLnBrk="1" hangingPunct="1"/>
              <a:t>20</a:t>
            </a:fld>
            <a:endParaRPr lang="en-CA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15119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3F4B8D-D499-46A0-8476-B0936A4F7C4B}" type="slidenum">
              <a:rPr lang="en-CA" smtClean="0"/>
              <a:pPr eaLnBrk="1" hangingPunct="1"/>
              <a:t>3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56C52C-507A-44AA-B53B-4B5CACD49795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47B7AA-9C71-4F26-A499-018892973E78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D79DDA-018E-4006-94F8-4B20EC03C95D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AEF832-528D-4566-90BE-C08F0FFF854C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C6575B-F951-4325-B553-27B79A447D1D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A21531-40F2-4E2E-94AE-143ED2FEB5DF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6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2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4.bin"/><Relationship Id="rId5" Type="http://schemas.openxmlformats.org/officeDocument/2006/relationships/oleObject" Target="../embeddings/oleObject213.bin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212.bin"/><Relationship Id="rId9" Type="http://schemas.openxmlformats.org/officeDocument/2006/relationships/oleObject" Target="../embeddings/oleObject2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2.bin"/><Relationship Id="rId13" Type="http://schemas.openxmlformats.org/officeDocument/2006/relationships/oleObject" Target="../embeddings/oleObject227.bin"/><Relationship Id="rId18" Type="http://schemas.openxmlformats.org/officeDocument/2006/relationships/oleObject" Target="../embeddings/oleObject232.bin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235.bin"/><Relationship Id="rId7" Type="http://schemas.openxmlformats.org/officeDocument/2006/relationships/oleObject" Target="../embeddings/oleObject221.bin"/><Relationship Id="rId12" Type="http://schemas.openxmlformats.org/officeDocument/2006/relationships/oleObject" Target="../embeddings/oleObject226.bin"/><Relationship Id="rId17" Type="http://schemas.openxmlformats.org/officeDocument/2006/relationships/oleObject" Target="../embeddings/oleObject231.bin"/><Relationship Id="rId25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0.bin"/><Relationship Id="rId20" Type="http://schemas.openxmlformats.org/officeDocument/2006/relationships/oleObject" Target="../embeddings/oleObject234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0.bin"/><Relationship Id="rId11" Type="http://schemas.openxmlformats.org/officeDocument/2006/relationships/oleObject" Target="../embeddings/oleObject225.bin"/><Relationship Id="rId24" Type="http://schemas.openxmlformats.org/officeDocument/2006/relationships/oleObject" Target="../embeddings/oleObject238.bin"/><Relationship Id="rId5" Type="http://schemas.openxmlformats.org/officeDocument/2006/relationships/oleObject" Target="../embeddings/oleObject219.bin"/><Relationship Id="rId15" Type="http://schemas.openxmlformats.org/officeDocument/2006/relationships/oleObject" Target="../embeddings/oleObject229.bin"/><Relationship Id="rId23" Type="http://schemas.openxmlformats.org/officeDocument/2006/relationships/oleObject" Target="../embeddings/oleObject237.bin"/><Relationship Id="rId10" Type="http://schemas.openxmlformats.org/officeDocument/2006/relationships/oleObject" Target="../embeddings/oleObject224.bin"/><Relationship Id="rId19" Type="http://schemas.openxmlformats.org/officeDocument/2006/relationships/oleObject" Target="../embeddings/oleObject233.bin"/><Relationship Id="rId4" Type="http://schemas.openxmlformats.org/officeDocument/2006/relationships/oleObject" Target="../embeddings/oleObject218.bin"/><Relationship Id="rId9" Type="http://schemas.openxmlformats.org/officeDocument/2006/relationships/oleObject" Target="../embeddings/oleObject223.bin"/><Relationship Id="rId14" Type="http://schemas.openxmlformats.org/officeDocument/2006/relationships/oleObject" Target="../embeddings/oleObject228.bin"/><Relationship Id="rId22" Type="http://schemas.openxmlformats.org/officeDocument/2006/relationships/oleObject" Target="../embeddings/oleObject2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3.bin"/><Relationship Id="rId13" Type="http://schemas.openxmlformats.org/officeDocument/2006/relationships/oleObject" Target="../embeddings/oleObject248.bin"/><Relationship Id="rId18" Type="http://schemas.openxmlformats.org/officeDocument/2006/relationships/oleObject" Target="../embeddings/oleObject253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256.bin"/><Relationship Id="rId7" Type="http://schemas.openxmlformats.org/officeDocument/2006/relationships/oleObject" Target="../embeddings/oleObject242.bin"/><Relationship Id="rId12" Type="http://schemas.openxmlformats.org/officeDocument/2006/relationships/oleObject" Target="../embeddings/oleObject247.bin"/><Relationship Id="rId17" Type="http://schemas.openxmlformats.org/officeDocument/2006/relationships/oleObject" Target="../embeddings/oleObject252.bin"/><Relationship Id="rId25" Type="http://schemas.openxmlformats.org/officeDocument/2006/relationships/oleObject" Target="../embeddings/oleObject26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1.bin"/><Relationship Id="rId20" Type="http://schemas.openxmlformats.org/officeDocument/2006/relationships/oleObject" Target="../embeddings/oleObject25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1.bin"/><Relationship Id="rId11" Type="http://schemas.openxmlformats.org/officeDocument/2006/relationships/oleObject" Target="../embeddings/oleObject246.bin"/><Relationship Id="rId24" Type="http://schemas.openxmlformats.org/officeDocument/2006/relationships/oleObject" Target="../embeddings/oleObject259.bin"/><Relationship Id="rId5" Type="http://schemas.openxmlformats.org/officeDocument/2006/relationships/oleObject" Target="../embeddings/oleObject240.bin"/><Relationship Id="rId15" Type="http://schemas.openxmlformats.org/officeDocument/2006/relationships/oleObject" Target="../embeddings/oleObject250.bin"/><Relationship Id="rId23" Type="http://schemas.openxmlformats.org/officeDocument/2006/relationships/oleObject" Target="../embeddings/oleObject258.bin"/><Relationship Id="rId10" Type="http://schemas.openxmlformats.org/officeDocument/2006/relationships/oleObject" Target="../embeddings/oleObject245.bin"/><Relationship Id="rId19" Type="http://schemas.openxmlformats.org/officeDocument/2006/relationships/oleObject" Target="../embeddings/oleObject254.bin"/><Relationship Id="rId4" Type="http://schemas.openxmlformats.org/officeDocument/2006/relationships/oleObject" Target="../embeddings/oleObject239.bin"/><Relationship Id="rId9" Type="http://schemas.openxmlformats.org/officeDocument/2006/relationships/oleObject" Target="../embeddings/oleObject244.bin"/><Relationship Id="rId14" Type="http://schemas.openxmlformats.org/officeDocument/2006/relationships/oleObject" Target="../embeddings/oleObject249.bin"/><Relationship Id="rId22" Type="http://schemas.openxmlformats.org/officeDocument/2006/relationships/oleObject" Target="../embeddings/oleObject25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5.bin"/><Relationship Id="rId13" Type="http://schemas.openxmlformats.org/officeDocument/2006/relationships/oleObject" Target="../embeddings/oleObject270.bin"/><Relationship Id="rId18" Type="http://schemas.openxmlformats.org/officeDocument/2006/relationships/oleObject" Target="../embeddings/oleObject275.bin"/><Relationship Id="rId3" Type="http://schemas.openxmlformats.org/officeDocument/2006/relationships/notesSlide" Target="../notesSlides/notesSlide13.xml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64.bin"/><Relationship Id="rId12" Type="http://schemas.openxmlformats.org/officeDocument/2006/relationships/oleObject" Target="../embeddings/oleObject269.bin"/><Relationship Id="rId17" Type="http://schemas.openxmlformats.org/officeDocument/2006/relationships/oleObject" Target="../embeddings/oleObject27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3.bin"/><Relationship Id="rId20" Type="http://schemas.openxmlformats.org/officeDocument/2006/relationships/oleObject" Target="../embeddings/oleObject27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63.bin"/><Relationship Id="rId11" Type="http://schemas.openxmlformats.org/officeDocument/2006/relationships/oleObject" Target="../embeddings/oleObject268.bin"/><Relationship Id="rId5" Type="http://schemas.openxmlformats.org/officeDocument/2006/relationships/oleObject" Target="../embeddings/oleObject262.bin"/><Relationship Id="rId15" Type="http://schemas.openxmlformats.org/officeDocument/2006/relationships/oleObject" Target="../embeddings/oleObject272.bin"/><Relationship Id="rId10" Type="http://schemas.openxmlformats.org/officeDocument/2006/relationships/oleObject" Target="../embeddings/oleObject267.bin"/><Relationship Id="rId19" Type="http://schemas.openxmlformats.org/officeDocument/2006/relationships/oleObject" Target="../embeddings/oleObject276.bin"/><Relationship Id="rId4" Type="http://schemas.openxmlformats.org/officeDocument/2006/relationships/oleObject" Target="../embeddings/oleObject261.bin"/><Relationship Id="rId9" Type="http://schemas.openxmlformats.org/officeDocument/2006/relationships/oleObject" Target="../embeddings/oleObject266.bin"/><Relationship Id="rId14" Type="http://schemas.openxmlformats.org/officeDocument/2006/relationships/oleObject" Target="../embeddings/oleObject27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2.bin"/><Relationship Id="rId13" Type="http://schemas.openxmlformats.org/officeDocument/2006/relationships/oleObject" Target="../embeddings/oleObject287.bin"/><Relationship Id="rId18" Type="http://schemas.openxmlformats.org/officeDocument/2006/relationships/oleObject" Target="../embeddings/oleObject292.bin"/><Relationship Id="rId26" Type="http://schemas.openxmlformats.org/officeDocument/2006/relationships/oleObject" Target="../embeddings/oleObject300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295.bin"/><Relationship Id="rId34" Type="http://schemas.openxmlformats.org/officeDocument/2006/relationships/oleObject" Target="../embeddings/oleObject308.bin"/><Relationship Id="rId7" Type="http://schemas.openxmlformats.org/officeDocument/2006/relationships/oleObject" Target="../embeddings/oleObject281.bin"/><Relationship Id="rId12" Type="http://schemas.openxmlformats.org/officeDocument/2006/relationships/oleObject" Target="../embeddings/oleObject286.bin"/><Relationship Id="rId17" Type="http://schemas.openxmlformats.org/officeDocument/2006/relationships/oleObject" Target="../embeddings/oleObject291.bin"/><Relationship Id="rId25" Type="http://schemas.openxmlformats.org/officeDocument/2006/relationships/oleObject" Target="../embeddings/oleObject299.bin"/><Relationship Id="rId33" Type="http://schemas.openxmlformats.org/officeDocument/2006/relationships/oleObject" Target="../embeddings/oleObject307.bin"/><Relationship Id="rId38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0.bin"/><Relationship Id="rId20" Type="http://schemas.openxmlformats.org/officeDocument/2006/relationships/oleObject" Target="../embeddings/oleObject294.bin"/><Relationship Id="rId29" Type="http://schemas.openxmlformats.org/officeDocument/2006/relationships/oleObject" Target="../embeddings/oleObject30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80.bin"/><Relationship Id="rId11" Type="http://schemas.openxmlformats.org/officeDocument/2006/relationships/oleObject" Target="../embeddings/oleObject285.bin"/><Relationship Id="rId24" Type="http://schemas.openxmlformats.org/officeDocument/2006/relationships/oleObject" Target="../embeddings/oleObject298.bin"/><Relationship Id="rId32" Type="http://schemas.openxmlformats.org/officeDocument/2006/relationships/oleObject" Target="../embeddings/oleObject306.bin"/><Relationship Id="rId37" Type="http://schemas.openxmlformats.org/officeDocument/2006/relationships/oleObject" Target="../embeddings/oleObject311.bin"/><Relationship Id="rId5" Type="http://schemas.openxmlformats.org/officeDocument/2006/relationships/oleObject" Target="../embeddings/oleObject279.bin"/><Relationship Id="rId15" Type="http://schemas.openxmlformats.org/officeDocument/2006/relationships/oleObject" Target="../embeddings/oleObject289.bin"/><Relationship Id="rId23" Type="http://schemas.openxmlformats.org/officeDocument/2006/relationships/oleObject" Target="../embeddings/oleObject297.bin"/><Relationship Id="rId28" Type="http://schemas.openxmlformats.org/officeDocument/2006/relationships/oleObject" Target="../embeddings/oleObject302.bin"/><Relationship Id="rId36" Type="http://schemas.openxmlformats.org/officeDocument/2006/relationships/oleObject" Target="../embeddings/oleObject310.bin"/><Relationship Id="rId10" Type="http://schemas.openxmlformats.org/officeDocument/2006/relationships/oleObject" Target="../embeddings/oleObject284.bin"/><Relationship Id="rId19" Type="http://schemas.openxmlformats.org/officeDocument/2006/relationships/oleObject" Target="../embeddings/oleObject293.bin"/><Relationship Id="rId31" Type="http://schemas.openxmlformats.org/officeDocument/2006/relationships/oleObject" Target="../embeddings/oleObject305.bin"/><Relationship Id="rId4" Type="http://schemas.openxmlformats.org/officeDocument/2006/relationships/oleObject" Target="../embeddings/oleObject278.bin"/><Relationship Id="rId9" Type="http://schemas.openxmlformats.org/officeDocument/2006/relationships/oleObject" Target="../embeddings/oleObject283.bin"/><Relationship Id="rId14" Type="http://schemas.openxmlformats.org/officeDocument/2006/relationships/oleObject" Target="../embeddings/oleObject288.bin"/><Relationship Id="rId22" Type="http://schemas.openxmlformats.org/officeDocument/2006/relationships/oleObject" Target="../embeddings/oleObject296.bin"/><Relationship Id="rId27" Type="http://schemas.openxmlformats.org/officeDocument/2006/relationships/oleObject" Target="../embeddings/oleObject301.bin"/><Relationship Id="rId30" Type="http://schemas.openxmlformats.org/officeDocument/2006/relationships/oleObject" Target="../embeddings/oleObject304.bin"/><Relationship Id="rId35" Type="http://schemas.openxmlformats.org/officeDocument/2006/relationships/oleObject" Target="../embeddings/oleObject30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6.bin"/><Relationship Id="rId13" Type="http://schemas.openxmlformats.org/officeDocument/2006/relationships/oleObject" Target="../embeddings/oleObject321.bin"/><Relationship Id="rId18" Type="http://schemas.openxmlformats.org/officeDocument/2006/relationships/oleObject" Target="../embeddings/oleObject326.bin"/><Relationship Id="rId26" Type="http://schemas.openxmlformats.org/officeDocument/2006/relationships/oleObject" Target="../embeddings/oleObject334.bin"/><Relationship Id="rId39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329.bin"/><Relationship Id="rId34" Type="http://schemas.openxmlformats.org/officeDocument/2006/relationships/oleObject" Target="../embeddings/oleObject342.bin"/><Relationship Id="rId7" Type="http://schemas.openxmlformats.org/officeDocument/2006/relationships/oleObject" Target="../embeddings/oleObject315.bin"/><Relationship Id="rId12" Type="http://schemas.openxmlformats.org/officeDocument/2006/relationships/oleObject" Target="../embeddings/oleObject320.bin"/><Relationship Id="rId17" Type="http://schemas.openxmlformats.org/officeDocument/2006/relationships/oleObject" Target="../embeddings/oleObject325.bin"/><Relationship Id="rId25" Type="http://schemas.openxmlformats.org/officeDocument/2006/relationships/oleObject" Target="../embeddings/oleObject333.bin"/><Relationship Id="rId33" Type="http://schemas.openxmlformats.org/officeDocument/2006/relationships/oleObject" Target="../embeddings/oleObject341.bin"/><Relationship Id="rId38" Type="http://schemas.openxmlformats.org/officeDocument/2006/relationships/oleObject" Target="../embeddings/oleObject34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4.bin"/><Relationship Id="rId20" Type="http://schemas.openxmlformats.org/officeDocument/2006/relationships/oleObject" Target="../embeddings/oleObject328.bin"/><Relationship Id="rId29" Type="http://schemas.openxmlformats.org/officeDocument/2006/relationships/oleObject" Target="../embeddings/oleObject337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14.bin"/><Relationship Id="rId11" Type="http://schemas.openxmlformats.org/officeDocument/2006/relationships/oleObject" Target="../embeddings/oleObject319.bin"/><Relationship Id="rId24" Type="http://schemas.openxmlformats.org/officeDocument/2006/relationships/oleObject" Target="../embeddings/oleObject332.bin"/><Relationship Id="rId32" Type="http://schemas.openxmlformats.org/officeDocument/2006/relationships/oleObject" Target="../embeddings/oleObject340.bin"/><Relationship Id="rId37" Type="http://schemas.openxmlformats.org/officeDocument/2006/relationships/oleObject" Target="../embeddings/oleObject345.bin"/><Relationship Id="rId5" Type="http://schemas.openxmlformats.org/officeDocument/2006/relationships/oleObject" Target="../embeddings/oleObject313.bin"/><Relationship Id="rId15" Type="http://schemas.openxmlformats.org/officeDocument/2006/relationships/oleObject" Target="../embeddings/oleObject323.bin"/><Relationship Id="rId23" Type="http://schemas.openxmlformats.org/officeDocument/2006/relationships/oleObject" Target="../embeddings/oleObject331.bin"/><Relationship Id="rId28" Type="http://schemas.openxmlformats.org/officeDocument/2006/relationships/oleObject" Target="../embeddings/oleObject336.bin"/><Relationship Id="rId36" Type="http://schemas.openxmlformats.org/officeDocument/2006/relationships/oleObject" Target="../embeddings/oleObject344.bin"/><Relationship Id="rId10" Type="http://schemas.openxmlformats.org/officeDocument/2006/relationships/oleObject" Target="../embeddings/oleObject318.bin"/><Relationship Id="rId19" Type="http://schemas.openxmlformats.org/officeDocument/2006/relationships/oleObject" Target="../embeddings/oleObject327.bin"/><Relationship Id="rId31" Type="http://schemas.openxmlformats.org/officeDocument/2006/relationships/oleObject" Target="../embeddings/oleObject339.bin"/><Relationship Id="rId4" Type="http://schemas.openxmlformats.org/officeDocument/2006/relationships/oleObject" Target="../embeddings/oleObject312.bin"/><Relationship Id="rId9" Type="http://schemas.openxmlformats.org/officeDocument/2006/relationships/oleObject" Target="../embeddings/oleObject317.bin"/><Relationship Id="rId14" Type="http://schemas.openxmlformats.org/officeDocument/2006/relationships/oleObject" Target="../embeddings/oleObject322.bin"/><Relationship Id="rId22" Type="http://schemas.openxmlformats.org/officeDocument/2006/relationships/oleObject" Target="../embeddings/oleObject330.bin"/><Relationship Id="rId27" Type="http://schemas.openxmlformats.org/officeDocument/2006/relationships/oleObject" Target="../embeddings/oleObject335.bin"/><Relationship Id="rId30" Type="http://schemas.openxmlformats.org/officeDocument/2006/relationships/oleObject" Target="../embeddings/oleObject338.bin"/><Relationship Id="rId35" Type="http://schemas.openxmlformats.org/officeDocument/2006/relationships/oleObject" Target="../embeddings/oleObject34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348.bin"/><Relationship Id="rId4" Type="http://schemas.openxmlformats.org/officeDocument/2006/relationships/oleObject" Target="../embeddings/oleObject34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3.bin"/><Relationship Id="rId13" Type="http://schemas.openxmlformats.org/officeDocument/2006/relationships/oleObject" Target="../embeddings/oleObject358.bin"/><Relationship Id="rId18" Type="http://schemas.openxmlformats.org/officeDocument/2006/relationships/oleObject" Target="../embeddings/oleObject363.bin"/><Relationship Id="rId26" Type="http://schemas.openxmlformats.org/officeDocument/2006/relationships/oleObject" Target="../embeddings/oleObject371.bin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366.bin"/><Relationship Id="rId34" Type="http://schemas.openxmlformats.org/officeDocument/2006/relationships/oleObject" Target="../embeddings/oleObject379.bin"/><Relationship Id="rId7" Type="http://schemas.openxmlformats.org/officeDocument/2006/relationships/oleObject" Target="../embeddings/oleObject352.bin"/><Relationship Id="rId12" Type="http://schemas.openxmlformats.org/officeDocument/2006/relationships/oleObject" Target="../embeddings/oleObject357.bin"/><Relationship Id="rId17" Type="http://schemas.openxmlformats.org/officeDocument/2006/relationships/oleObject" Target="../embeddings/oleObject362.bin"/><Relationship Id="rId25" Type="http://schemas.openxmlformats.org/officeDocument/2006/relationships/oleObject" Target="../embeddings/oleObject370.bin"/><Relationship Id="rId33" Type="http://schemas.openxmlformats.org/officeDocument/2006/relationships/oleObject" Target="../embeddings/oleObject37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1.bin"/><Relationship Id="rId20" Type="http://schemas.openxmlformats.org/officeDocument/2006/relationships/oleObject" Target="../embeddings/oleObject365.bin"/><Relationship Id="rId29" Type="http://schemas.openxmlformats.org/officeDocument/2006/relationships/oleObject" Target="../embeddings/oleObject374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51.bin"/><Relationship Id="rId11" Type="http://schemas.openxmlformats.org/officeDocument/2006/relationships/oleObject" Target="../embeddings/oleObject356.bin"/><Relationship Id="rId24" Type="http://schemas.openxmlformats.org/officeDocument/2006/relationships/oleObject" Target="../embeddings/oleObject369.bin"/><Relationship Id="rId32" Type="http://schemas.openxmlformats.org/officeDocument/2006/relationships/oleObject" Target="../embeddings/oleObject377.bin"/><Relationship Id="rId5" Type="http://schemas.openxmlformats.org/officeDocument/2006/relationships/oleObject" Target="../embeddings/oleObject350.bin"/><Relationship Id="rId15" Type="http://schemas.openxmlformats.org/officeDocument/2006/relationships/oleObject" Target="../embeddings/oleObject360.bin"/><Relationship Id="rId23" Type="http://schemas.openxmlformats.org/officeDocument/2006/relationships/oleObject" Target="../embeddings/oleObject368.bin"/><Relationship Id="rId28" Type="http://schemas.openxmlformats.org/officeDocument/2006/relationships/oleObject" Target="../embeddings/oleObject373.bin"/><Relationship Id="rId10" Type="http://schemas.openxmlformats.org/officeDocument/2006/relationships/oleObject" Target="../embeddings/oleObject355.bin"/><Relationship Id="rId19" Type="http://schemas.openxmlformats.org/officeDocument/2006/relationships/oleObject" Target="../embeddings/oleObject364.bin"/><Relationship Id="rId31" Type="http://schemas.openxmlformats.org/officeDocument/2006/relationships/oleObject" Target="../embeddings/oleObject376.bin"/><Relationship Id="rId4" Type="http://schemas.openxmlformats.org/officeDocument/2006/relationships/oleObject" Target="../embeddings/oleObject349.bin"/><Relationship Id="rId9" Type="http://schemas.openxmlformats.org/officeDocument/2006/relationships/oleObject" Target="../embeddings/oleObject354.bin"/><Relationship Id="rId14" Type="http://schemas.openxmlformats.org/officeDocument/2006/relationships/oleObject" Target="../embeddings/oleObject359.bin"/><Relationship Id="rId22" Type="http://schemas.openxmlformats.org/officeDocument/2006/relationships/oleObject" Target="../embeddings/oleObject367.bin"/><Relationship Id="rId27" Type="http://schemas.openxmlformats.org/officeDocument/2006/relationships/oleObject" Target="../embeddings/oleObject372.bin"/><Relationship Id="rId30" Type="http://schemas.openxmlformats.org/officeDocument/2006/relationships/oleObject" Target="../embeddings/oleObject375.bin"/><Relationship Id="rId35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4.bin"/><Relationship Id="rId13" Type="http://schemas.openxmlformats.org/officeDocument/2006/relationships/oleObject" Target="../embeddings/oleObject389.bin"/><Relationship Id="rId18" Type="http://schemas.openxmlformats.org/officeDocument/2006/relationships/oleObject" Target="../embeddings/oleObject394.bin"/><Relationship Id="rId26" Type="http://schemas.openxmlformats.org/officeDocument/2006/relationships/oleObject" Target="../embeddings/oleObject402.bin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397.bin"/><Relationship Id="rId34" Type="http://schemas.openxmlformats.org/officeDocument/2006/relationships/oleObject" Target="../embeddings/oleObject410.bin"/><Relationship Id="rId7" Type="http://schemas.openxmlformats.org/officeDocument/2006/relationships/oleObject" Target="../embeddings/oleObject383.bin"/><Relationship Id="rId12" Type="http://schemas.openxmlformats.org/officeDocument/2006/relationships/oleObject" Target="../embeddings/oleObject388.bin"/><Relationship Id="rId17" Type="http://schemas.openxmlformats.org/officeDocument/2006/relationships/oleObject" Target="../embeddings/oleObject393.bin"/><Relationship Id="rId25" Type="http://schemas.openxmlformats.org/officeDocument/2006/relationships/oleObject" Target="../embeddings/oleObject401.bin"/><Relationship Id="rId33" Type="http://schemas.openxmlformats.org/officeDocument/2006/relationships/oleObject" Target="../embeddings/oleObject40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2.bin"/><Relationship Id="rId20" Type="http://schemas.openxmlformats.org/officeDocument/2006/relationships/oleObject" Target="../embeddings/oleObject396.bin"/><Relationship Id="rId29" Type="http://schemas.openxmlformats.org/officeDocument/2006/relationships/oleObject" Target="../embeddings/oleObject405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82.bin"/><Relationship Id="rId11" Type="http://schemas.openxmlformats.org/officeDocument/2006/relationships/oleObject" Target="../embeddings/oleObject387.bin"/><Relationship Id="rId24" Type="http://schemas.openxmlformats.org/officeDocument/2006/relationships/oleObject" Target="../embeddings/oleObject400.bin"/><Relationship Id="rId32" Type="http://schemas.openxmlformats.org/officeDocument/2006/relationships/oleObject" Target="../embeddings/oleObject408.bin"/><Relationship Id="rId5" Type="http://schemas.openxmlformats.org/officeDocument/2006/relationships/oleObject" Target="../embeddings/oleObject381.bin"/><Relationship Id="rId15" Type="http://schemas.openxmlformats.org/officeDocument/2006/relationships/oleObject" Target="../embeddings/oleObject391.bin"/><Relationship Id="rId23" Type="http://schemas.openxmlformats.org/officeDocument/2006/relationships/oleObject" Target="../embeddings/oleObject399.bin"/><Relationship Id="rId28" Type="http://schemas.openxmlformats.org/officeDocument/2006/relationships/oleObject" Target="../embeddings/oleObject404.bin"/><Relationship Id="rId10" Type="http://schemas.openxmlformats.org/officeDocument/2006/relationships/oleObject" Target="../embeddings/oleObject386.bin"/><Relationship Id="rId19" Type="http://schemas.openxmlformats.org/officeDocument/2006/relationships/oleObject" Target="../embeddings/oleObject395.bin"/><Relationship Id="rId31" Type="http://schemas.openxmlformats.org/officeDocument/2006/relationships/oleObject" Target="../embeddings/oleObject407.bin"/><Relationship Id="rId4" Type="http://schemas.openxmlformats.org/officeDocument/2006/relationships/oleObject" Target="../embeddings/oleObject380.bin"/><Relationship Id="rId9" Type="http://schemas.openxmlformats.org/officeDocument/2006/relationships/oleObject" Target="../embeddings/oleObject385.bin"/><Relationship Id="rId14" Type="http://schemas.openxmlformats.org/officeDocument/2006/relationships/oleObject" Target="../embeddings/oleObject390.bin"/><Relationship Id="rId22" Type="http://schemas.openxmlformats.org/officeDocument/2006/relationships/oleObject" Target="../embeddings/oleObject398.bin"/><Relationship Id="rId27" Type="http://schemas.openxmlformats.org/officeDocument/2006/relationships/oleObject" Target="../embeddings/oleObject403.bin"/><Relationship Id="rId30" Type="http://schemas.openxmlformats.org/officeDocument/2006/relationships/oleObject" Target="../embeddings/oleObject406.bin"/><Relationship Id="rId35" Type="http://schemas.openxmlformats.org/officeDocument/2006/relationships/hyperlink" Target="http://www.bcmath.ca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5.bin"/><Relationship Id="rId13" Type="http://schemas.openxmlformats.org/officeDocument/2006/relationships/oleObject" Target="../embeddings/oleObject420.bin"/><Relationship Id="rId18" Type="http://schemas.openxmlformats.org/officeDocument/2006/relationships/oleObject" Target="../embeddings/oleObject425.bin"/><Relationship Id="rId26" Type="http://schemas.openxmlformats.org/officeDocument/2006/relationships/oleObject" Target="../embeddings/oleObject433.bin"/><Relationship Id="rId3" Type="http://schemas.openxmlformats.org/officeDocument/2006/relationships/notesSlide" Target="../notesSlides/notesSlide19.xml"/><Relationship Id="rId21" Type="http://schemas.openxmlformats.org/officeDocument/2006/relationships/oleObject" Target="../embeddings/oleObject428.bin"/><Relationship Id="rId7" Type="http://schemas.openxmlformats.org/officeDocument/2006/relationships/oleObject" Target="../embeddings/oleObject414.bin"/><Relationship Id="rId12" Type="http://schemas.openxmlformats.org/officeDocument/2006/relationships/oleObject" Target="../embeddings/oleObject419.bin"/><Relationship Id="rId17" Type="http://schemas.openxmlformats.org/officeDocument/2006/relationships/oleObject" Target="../embeddings/oleObject424.bin"/><Relationship Id="rId25" Type="http://schemas.openxmlformats.org/officeDocument/2006/relationships/oleObject" Target="../embeddings/oleObject43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3.bin"/><Relationship Id="rId20" Type="http://schemas.openxmlformats.org/officeDocument/2006/relationships/oleObject" Target="../embeddings/oleObject427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13.bin"/><Relationship Id="rId11" Type="http://schemas.openxmlformats.org/officeDocument/2006/relationships/oleObject" Target="../embeddings/oleObject418.bin"/><Relationship Id="rId24" Type="http://schemas.openxmlformats.org/officeDocument/2006/relationships/oleObject" Target="../embeddings/oleObject431.bin"/><Relationship Id="rId5" Type="http://schemas.openxmlformats.org/officeDocument/2006/relationships/oleObject" Target="../embeddings/oleObject412.bin"/><Relationship Id="rId15" Type="http://schemas.openxmlformats.org/officeDocument/2006/relationships/oleObject" Target="../embeddings/oleObject422.bin"/><Relationship Id="rId23" Type="http://schemas.openxmlformats.org/officeDocument/2006/relationships/oleObject" Target="../embeddings/oleObject430.bin"/><Relationship Id="rId10" Type="http://schemas.openxmlformats.org/officeDocument/2006/relationships/oleObject" Target="../embeddings/oleObject417.bin"/><Relationship Id="rId19" Type="http://schemas.openxmlformats.org/officeDocument/2006/relationships/oleObject" Target="../embeddings/oleObject426.bin"/><Relationship Id="rId4" Type="http://schemas.openxmlformats.org/officeDocument/2006/relationships/oleObject" Target="../embeddings/oleObject411.bin"/><Relationship Id="rId9" Type="http://schemas.openxmlformats.org/officeDocument/2006/relationships/oleObject" Target="../embeddings/oleObject416.bin"/><Relationship Id="rId14" Type="http://schemas.openxmlformats.org/officeDocument/2006/relationships/oleObject" Target="../embeddings/oleObject421.bin"/><Relationship Id="rId22" Type="http://schemas.openxmlformats.org/officeDocument/2006/relationships/oleObject" Target="../embeddings/oleObject429.bin"/><Relationship Id="rId27" Type="http://schemas.openxmlformats.org/officeDocument/2006/relationships/hyperlink" Target="http://www.bcmath.ca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21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20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9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8.bin"/><Relationship Id="rId13" Type="http://schemas.openxmlformats.org/officeDocument/2006/relationships/oleObject" Target="../embeddings/oleObject443.bin"/><Relationship Id="rId18" Type="http://schemas.openxmlformats.org/officeDocument/2006/relationships/oleObject" Target="../embeddings/oleObject448.bin"/><Relationship Id="rId26" Type="http://schemas.openxmlformats.org/officeDocument/2006/relationships/oleObject" Target="../embeddings/oleObject456.bin"/><Relationship Id="rId3" Type="http://schemas.openxmlformats.org/officeDocument/2006/relationships/notesSlide" Target="../notesSlides/notesSlide20.xml"/><Relationship Id="rId21" Type="http://schemas.openxmlformats.org/officeDocument/2006/relationships/oleObject" Target="../embeddings/oleObject451.bin"/><Relationship Id="rId7" Type="http://schemas.openxmlformats.org/officeDocument/2006/relationships/oleObject" Target="../embeddings/oleObject437.bin"/><Relationship Id="rId12" Type="http://schemas.openxmlformats.org/officeDocument/2006/relationships/oleObject" Target="../embeddings/oleObject442.bin"/><Relationship Id="rId17" Type="http://schemas.openxmlformats.org/officeDocument/2006/relationships/oleObject" Target="../embeddings/oleObject447.bin"/><Relationship Id="rId25" Type="http://schemas.openxmlformats.org/officeDocument/2006/relationships/oleObject" Target="../embeddings/oleObject4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6.bin"/><Relationship Id="rId20" Type="http://schemas.openxmlformats.org/officeDocument/2006/relationships/oleObject" Target="../embeddings/oleObject450.bin"/><Relationship Id="rId29" Type="http://schemas.openxmlformats.org/officeDocument/2006/relationships/oleObject" Target="../embeddings/oleObject459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36.bin"/><Relationship Id="rId11" Type="http://schemas.openxmlformats.org/officeDocument/2006/relationships/oleObject" Target="../embeddings/oleObject441.bin"/><Relationship Id="rId24" Type="http://schemas.openxmlformats.org/officeDocument/2006/relationships/oleObject" Target="../embeddings/oleObject454.bin"/><Relationship Id="rId32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435.bin"/><Relationship Id="rId15" Type="http://schemas.openxmlformats.org/officeDocument/2006/relationships/oleObject" Target="../embeddings/oleObject445.bin"/><Relationship Id="rId23" Type="http://schemas.openxmlformats.org/officeDocument/2006/relationships/oleObject" Target="../embeddings/oleObject453.bin"/><Relationship Id="rId28" Type="http://schemas.openxmlformats.org/officeDocument/2006/relationships/oleObject" Target="../embeddings/oleObject458.bin"/><Relationship Id="rId10" Type="http://schemas.openxmlformats.org/officeDocument/2006/relationships/oleObject" Target="../embeddings/oleObject440.bin"/><Relationship Id="rId19" Type="http://schemas.openxmlformats.org/officeDocument/2006/relationships/oleObject" Target="../embeddings/oleObject449.bin"/><Relationship Id="rId31" Type="http://schemas.openxmlformats.org/officeDocument/2006/relationships/oleObject" Target="../embeddings/oleObject461.bin"/><Relationship Id="rId4" Type="http://schemas.openxmlformats.org/officeDocument/2006/relationships/oleObject" Target="../embeddings/oleObject434.bin"/><Relationship Id="rId9" Type="http://schemas.openxmlformats.org/officeDocument/2006/relationships/oleObject" Target="../embeddings/oleObject439.bin"/><Relationship Id="rId14" Type="http://schemas.openxmlformats.org/officeDocument/2006/relationships/oleObject" Target="../embeddings/oleObject444.bin"/><Relationship Id="rId22" Type="http://schemas.openxmlformats.org/officeDocument/2006/relationships/oleObject" Target="../embeddings/oleObject452.bin"/><Relationship Id="rId27" Type="http://schemas.openxmlformats.org/officeDocument/2006/relationships/oleObject" Target="../embeddings/oleObject457.bin"/><Relationship Id="rId30" Type="http://schemas.openxmlformats.org/officeDocument/2006/relationships/oleObject" Target="../embeddings/oleObject460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7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4.bin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8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61.bin"/><Relationship Id="rId39" Type="http://schemas.openxmlformats.org/officeDocument/2006/relationships/oleObject" Target="../embeddings/oleObject74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56.bin"/><Relationship Id="rId34" Type="http://schemas.openxmlformats.org/officeDocument/2006/relationships/oleObject" Target="../embeddings/oleObject69.bin"/><Relationship Id="rId42" Type="http://schemas.openxmlformats.org/officeDocument/2006/relationships/oleObject" Target="../embeddings/oleObject77.bin"/><Relationship Id="rId47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8.bin"/><Relationship Id="rId38" Type="http://schemas.openxmlformats.org/officeDocument/2006/relationships/oleObject" Target="../embeddings/oleObject73.bin"/><Relationship Id="rId46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5.bin"/><Relationship Id="rId29" Type="http://schemas.openxmlformats.org/officeDocument/2006/relationships/oleObject" Target="../embeddings/oleObject64.bin"/><Relationship Id="rId41" Type="http://schemas.openxmlformats.org/officeDocument/2006/relationships/oleObject" Target="../embeddings/oleObject7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7.bin"/><Relationship Id="rId37" Type="http://schemas.openxmlformats.org/officeDocument/2006/relationships/oleObject" Target="../embeddings/oleObject72.bin"/><Relationship Id="rId40" Type="http://schemas.openxmlformats.org/officeDocument/2006/relationships/oleObject" Target="../embeddings/oleObject75.bin"/><Relationship Id="rId45" Type="http://schemas.openxmlformats.org/officeDocument/2006/relationships/oleObject" Target="../embeddings/oleObject80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8.bin"/><Relationship Id="rId28" Type="http://schemas.openxmlformats.org/officeDocument/2006/relationships/oleObject" Target="../embeddings/oleObject63.bin"/><Relationship Id="rId36" Type="http://schemas.openxmlformats.org/officeDocument/2006/relationships/oleObject" Target="../embeddings/oleObject71.bin"/><Relationship Id="rId10" Type="http://schemas.openxmlformats.org/officeDocument/2006/relationships/oleObject" Target="../embeddings/oleObject45.bin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6.bin"/><Relationship Id="rId44" Type="http://schemas.openxmlformats.org/officeDocument/2006/relationships/oleObject" Target="../embeddings/oleObject79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7.bin"/><Relationship Id="rId27" Type="http://schemas.openxmlformats.org/officeDocument/2006/relationships/oleObject" Target="../embeddings/oleObject62.bin"/><Relationship Id="rId30" Type="http://schemas.openxmlformats.org/officeDocument/2006/relationships/oleObject" Target="../embeddings/oleObject65.bin"/><Relationship Id="rId35" Type="http://schemas.openxmlformats.org/officeDocument/2006/relationships/oleObject" Target="../embeddings/oleObject70.bin"/><Relationship Id="rId43" Type="http://schemas.openxmlformats.org/officeDocument/2006/relationships/oleObject" Target="../embeddings/oleObject7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oleObject" Target="../embeddings/oleObject91.bin"/><Relationship Id="rId18" Type="http://schemas.openxmlformats.org/officeDocument/2006/relationships/oleObject" Target="../embeddings/oleObject96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99.bin"/><Relationship Id="rId7" Type="http://schemas.openxmlformats.org/officeDocument/2006/relationships/oleObject" Target="../embeddings/oleObject85.bin"/><Relationship Id="rId12" Type="http://schemas.openxmlformats.org/officeDocument/2006/relationships/oleObject" Target="../embeddings/oleObject90.bin"/><Relationship Id="rId17" Type="http://schemas.openxmlformats.org/officeDocument/2006/relationships/oleObject" Target="../embeddings/oleObject95.bin"/><Relationship Id="rId25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4.bin"/><Relationship Id="rId11" Type="http://schemas.openxmlformats.org/officeDocument/2006/relationships/oleObject" Target="../embeddings/oleObject89.bin"/><Relationship Id="rId24" Type="http://schemas.openxmlformats.org/officeDocument/2006/relationships/oleObject" Target="../embeddings/oleObject102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101.bin"/><Relationship Id="rId10" Type="http://schemas.openxmlformats.org/officeDocument/2006/relationships/oleObject" Target="../embeddings/oleObject88.bin"/><Relationship Id="rId19" Type="http://schemas.openxmlformats.org/officeDocument/2006/relationships/oleObject" Target="../embeddings/oleObject97.bin"/><Relationship Id="rId4" Type="http://schemas.openxmlformats.org/officeDocument/2006/relationships/oleObject" Target="../embeddings/oleObject82.bin"/><Relationship Id="rId9" Type="http://schemas.openxmlformats.org/officeDocument/2006/relationships/oleObject" Target="../embeddings/oleObject87.bin"/><Relationship Id="rId14" Type="http://schemas.openxmlformats.org/officeDocument/2006/relationships/oleObject" Target="../embeddings/oleObject92.bin"/><Relationship Id="rId22" Type="http://schemas.openxmlformats.org/officeDocument/2006/relationships/oleObject" Target="../embeddings/oleObject10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06.bin"/><Relationship Id="rId12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5.bin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4.bin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3.bin"/><Relationship Id="rId9" Type="http://schemas.openxmlformats.org/officeDocument/2006/relationships/oleObject" Target="../embeddings/oleObject10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oleObject" Target="../embeddings/oleObject121.bin"/><Relationship Id="rId18" Type="http://schemas.openxmlformats.org/officeDocument/2006/relationships/oleObject" Target="../embeddings/oleObject12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20.bin"/><Relationship Id="rId17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4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4.bin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23.bin"/><Relationship Id="rId10" Type="http://schemas.openxmlformats.org/officeDocument/2006/relationships/oleObject" Target="../embeddings/oleObject118.bin"/><Relationship Id="rId1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12.bin"/><Relationship Id="rId9" Type="http://schemas.openxmlformats.org/officeDocument/2006/relationships/oleObject" Target="../embeddings/oleObject117.bin"/><Relationship Id="rId14" Type="http://schemas.openxmlformats.org/officeDocument/2006/relationships/oleObject" Target="../embeddings/oleObject1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oleObject" Target="../embeddings/oleObject136.bin"/><Relationship Id="rId18" Type="http://schemas.openxmlformats.org/officeDocument/2006/relationships/oleObject" Target="../embeddings/oleObject141.bin"/><Relationship Id="rId26" Type="http://schemas.openxmlformats.org/officeDocument/2006/relationships/oleObject" Target="../embeddings/oleObject149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144.bin"/><Relationship Id="rId34" Type="http://schemas.openxmlformats.org/officeDocument/2006/relationships/oleObject" Target="../embeddings/oleObject157.bin"/><Relationship Id="rId7" Type="http://schemas.openxmlformats.org/officeDocument/2006/relationships/oleObject" Target="../embeddings/oleObject130.bin"/><Relationship Id="rId12" Type="http://schemas.openxmlformats.org/officeDocument/2006/relationships/oleObject" Target="../embeddings/oleObject135.bin"/><Relationship Id="rId17" Type="http://schemas.openxmlformats.org/officeDocument/2006/relationships/oleObject" Target="../embeddings/oleObject140.bin"/><Relationship Id="rId25" Type="http://schemas.openxmlformats.org/officeDocument/2006/relationships/oleObject" Target="../embeddings/oleObject148.bin"/><Relationship Id="rId33" Type="http://schemas.openxmlformats.org/officeDocument/2006/relationships/oleObject" Target="../embeddings/oleObject15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9.bin"/><Relationship Id="rId20" Type="http://schemas.openxmlformats.org/officeDocument/2006/relationships/oleObject" Target="../embeddings/oleObject143.bin"/><Relationship Id="rId29" Type="http://schemas.openxmlformats.org/officeDocument/2006/relationships/oleObject" Target="../embeddings/oleObject15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9.bin"/><Relationship Id="rId11" Type="http://schemas.openxmlformats.org/officeDocument/2006/relationships/oleObject" Target="../embeddings/oleObject134.bin"/><Relationship Id="rId24" Type="http://schemas.openxmlformats.org/officeDocument/2006/relationships/oleObject" Target="../embeddings/oleObject147.bin"/><Relationship Id="rId32" Type="http://schemas.openxmlformats.org/officeDocument/2006/relationships/oleObject" Target="../embeddings/oleObject155.bin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8.bin"/><Relationship Id="rId23" Type="http://schemas.openxmlformats.org/officeDocument/2006/relationships/oleObject" Target="../embeddings/oleObject146.bin"/><Relationship Id="rId28" Type="http://schemas.openxmlformats.org/officeDocument/2006/relationships/oleObject" Target="../embeddings/oleObject151.bin"/><Relationship Id="rId10" Type="http://schemas.openxmlformats.org/officeDocument/2006/relationships/oleObject" Target="../embeddings/oleObject133.bin"/><Relationship Id="rId19" Type="http://schemas.openxmlformats.org/officeDocument/2006/relationships/oleObject" Target="../embeddings/oleObject142.bin"/><Relationship Id="rId31" Type="http://schemas.openxmlformats.org/officeDocument/2006/relationships/oleObject" Target="../embeddings/oleObject154.bin"/><Relationship Id="rId4" Type="http://schemas.openxmlformats.org/officeDocument/2006/relationships/oleObject" Target="../embeddings/oleObject127.bin"/><Relationship Id="rId9" Type="http://schemas.openxmlformats.org/officeDocument/2006/relationships/oleObject" Target="../embeddings/oleObject132.bin"/><Relationship Id="rId14" Type="http://schemas.openxmlformats.org/officeDocument/2006/relationships/oleObject" Target="../embeddings/oleObject137.bin"/><Relationship Id="rId22" Type="http://schemas.openxmlformats.org/officeDocument/2006/relationships/oleObject" Target="../embeddings/oleObject145.bin"/><Relationship Id="rId27" Type="http://schemas.openxmlformats.org/officeDocument/2006/relationships/oleObject" Target="../embeddings/oleObject150.bin"/><Relationship Id="rId30" Type="http://schemas.openxmlformats.org/officeDocument/2006/relationships/oleObject" Target="../embeddings/oleObject153.bin"/><Relationship Id="rId35" Type="http://schemas.openxmlformats.org/officeDocument/2006/relationships/hyperlink" Target="http://www.bcmath.ca/" TargetMode="Externa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7.bin"/><Relationship Id="rId18" Type="http://schemas.openxmlformats.org/officeDocument/2006/relationships/oleObject" Target="../embeddings/oleObject172.bin"/><Relationship Id="rId26" Type="http://schemas.openxmlformats.org/officeDocument/2006/relationships/oleObject" Target="../embeddings/oleObject180.bin"/><Relationship Id="rId39" Type="http://schemas.openxmlformats.org/officeDocument/2006/relationships/oleObject" Target="../embeddings/oleObject193.bin"/><Relationship Id="rId21" Type="http://schemas.openxmlformats.org/officeDocument/2006/relationships/oleObject" Target="../embeddings/oleObject175.bin"/><Relationship Id="rId34" Type="http://schemas.openxmlformats.org/officeDocument/2006/relationships/oleObject" Target="../embeddings/oleObject188.bin"/><Relationship Id="rId42" Type="http://schemas.openxmlformats.org/officeDocument/2006/relationships/oleObject" Target="../embeddings/oleObject196.bin"/><Relationship Id="rId47" Type="http://schemas.openxmlformats.org/officeDocument/2006/relationships/oleObject" Target="../embeddings/oleObject201.bin"/><Relationship Id="rId50" Type="http://schemas.openxmlformats.org/officeDocument/2006/relationships/oleObject" Target="../embeddings/oleObject204.bin"/><Relationship Id="rId55" Type="http://schemas.openxmlformats.org/officeDocument/2006/relationships/oleObject" Target="../embeddings/oleObject209.bin"/><Relationship Id="rId7" Type="http://schemas.openxmlformats.org/officeDocument/2006/relationships/oleObject" Target="../embeddings/oleObject161.bin"/><Relationship Id="rId12" Type="http://schemas.openxmlformats.org/officeDocument/2006/relationships/oleObject" Target="../embeddings/oleObject166.bin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9.bin"/><Relationship Id="rId33" Type="http://schemas.openxmlformats.org/officeDocument/2006/relationships/oleObject" Target="../embeddings/oleObject187.bin"/><Relationship Id="rId38" Type="http://schemas.openxmlformats.org/officeDocument/2006/relationships/oleObject" Target="../embeddings/oleObject192.bin"/><Relationship Id="rId46" Type="http://schemas.openxmlformats.org/officeDocument/2006/relationships/oleObject" Target="../embeddings/oleObject20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0.bin"/><Relationship Id="rId20" Type="http://schemas.openxmlformats.org/officeDocument/2006/relationships/oleObject" Target="../embeddings/oleObject174.bin"/><Relationship Id="rId29" Type="http://schemas.openxmlformats.org/officeDocument/2006/relationships/oleObject" Target="../embeddings/oleObject183.bin"/><Relationship Id="rId41" Type="http://schemas.openxmlformats.org/officeDocument/2006/relationships/oleObject" Target="../embeddings/oleObject195.bin"/><Relationship Id="rId54" Type="http://schemas.openxmlformats.org/officeDocument/2006/relationships/oleObject" Target="../embeddings/oleObject208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0.bin"/><Relationship Id="rId11" Type="http://schemas.openxmlformats.org/officeDocument/2006/relationships/oleObject" Target="../embeddings/oleObject165.bin"/><Relationship Id="rId24" Type="http://schemas.openxmlformats.org/officeDocument/2006/relationships/oleObject" Target="../embeddings/oleObject178.bin"/><Relationship Id="rId32" Type="http://schemas.openxmlformats.org/officeDocument/2006/relationships/oleObject" Target="../embeddings/oleObject186.bin"/><Relationship Id="rId37" Type="http://schemas.openxmlformats.org/officeDocument/2006/relationships/oleObject" Target="../embeddings/oleObject191.bin"/><Relationship Id="rId40" Type="http://schemas.openxmlformats.org/officeDocument/2006/relationships/oleObject" Target="../embeddings/oleObject194.bin"/><Relationship Id="rId45" Type="http://schemas.openxmlformats.org/officeDocument/2006/relationships/oleObject" Target="../embeddings/oleObject199.bin"/><Relationship Id="rId53" Type="http://schemas.openxmlformats.org/officeDocument/2006/relationships/oleObject" Target="../embeddings/oleObject207.bin"/><Relationship Id="rId58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59.bin"/><Relationship Id="rId15" Type="http://schemas.openxmlformats.org/officeDocument/2006/relationships/oleObject" Target="../embeddings/oleObject169.bin"/><Relationship Id="rId23" Type="http://schemas.openxmlformats.org/officeDocument/2006/relationships/oleObject" Target="../embeddings/oleObject177.bin"/><Relationship Id="rId28" Type="http://schemas.openxmlformats.org/officeDocument/2006/relationships/oleObject" Target="../embeddings/oleObject182.bin"/><Relationship Id="rId36" Type="http://schemas.openxmlformats.org/officeDocument/2006/relationships/oleObject" Target="../embeddings/oleObject190.bin"/><Relationship Id="rId49" Type="http://schemas.openxmlformats.org/officeDocument/2006/relationships/oleObject" Target="../embeddings/oleObject203.bin"/><Relationship Id="rId57" Type="http://schemas.openxmlformats.org/officeDocument/2006/relationships/oleObject" Target="../embeddings/oleObject211.bin"/><Relationship Id="rId10" Type="http://schemas.openxmlformats.org/officeDocument/2006/relationships/oleObject" Target="../embeddings/oleObject164.bin"/><Relationship Id="rId19" Type="http://schemas.openxmlformats.org/officeDocument/2006/relationships/oleObject" Target="../embeddings/oleObject173.bin"/><Relationship Id="rId31" Type="http://schemas.openxmlformats.org/officeDocument/2006/relationships/oleObject" Target="../embeddings/oleObject185.bin"/><Relationship Id="rId44" Type="http://schemas.openxmlformats.org/officeDocument/2006/relationships/oleObject" Target="../embeddings/oleObject198.bin"/><Relationship Id="rId52" Type="http://schemas.openxmlformats.org/officeDocument/2006/relationships/oleObject" Target="../embeddings/oleObject206.bin"/><Relationship Id="rId4" Type="http://schemas.openxmlformats.org/officeDocument/2006/relationships/oleObject" Target="../embeddings/oleObject158.bin"/><Relationship Id="rId9" Type="http://schemas.openxmlformats.org/officeDocument/2006/relationships/oleObject" Target="../embeddings/oleObject163.bin"/><Relationship Id="rId14" Type="http://schemas.openxmlformats.org/officeDocument/2006/relationships/oleObject" Target="../embeddings/oleObject168.bin"/><Relationship Id="rId22" Type="http://schemas.openxmlformats.org/officeDocument/2006/relationships/oleObject" Target="../embeddings/oleObject176.bin"/><Relationship Id="rId27" Type="http://schemas.openxmlformats.org/officeDocument/2006/relationships/oleObject" Target="../embeddings/oleObject181.bin"/><Relationship Id="rId30" Type="http://schemas.openxmlformats.org/officeDocument/2006/relationships/oleObject" Target="../embeddings/oleObject184.bin"/><Relationship Id="rId35" Type="http://schemas.openxmlformats.org/officeDocument/2006/relationships/oleObject" Target="../embeddings/oleObject189.bin"/><Relationship Id="rId43" Type="http://schemas.openxmlformats.org/officeDocument/2006/relationships/oleObject" Target="../embeddings/oleObject197.bin"/><Relationship Id="rId48" Type="http://schemas.openxmlformats.org/officeDocument/2006/relationships/oleObject" Target="../embeddings/oleObject202.bin"/><Relationship Id="rId56" Type="http://schemas.openxmlformats.org/officeDocument/2006/relationships/oleObject" Target="../embeddings/oleObject210.bin"/><Relationship Id="rId8" Type="http://schemas.openxmlformats.org/officeDocument/2006/relationships/oleObject" Target="../embeddings/oleObject162.bin"/><Relationship Id="rId51" Type="http://schemas.openxmlformats.org/officeDocument/2006/relationships/oleObject" Target="../embeddings/oleObject205.bin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Section </a:t>
            </a:r>
            <a:r>
              <a:rPr lang="en-CA" dirty="0" smtClean="0"/>
              <a:t>3.2 </a:t>
            </a:r>
            <a:r>
              <a:rPr lang="en-CA" dirty="0"/>
              <a:t>Unit Circles </a:t>
            </a:r>
            <a:r>
              <a:rPr lang="en-CA" dirty="0" smtClean="0"/>
              <a:t>with Sine and Cosine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225425"/>
            <a:ext cx="8396288" cy="1568450"/>
          </a:xfrm>
        </p:spPr>
        <p:txBody>
          <a:bodyPr>
            <a:noAutofit/>
          </a:bodyPr>
          <a:lstStyle/>
          <a:p>
            <a:r>
              <a:rPr lang="en-CA" sz="2300" dirty="0" smtClean="0"/>
              <a:t>The previous table can be used to determine which quadrant an angle will be in when given the ratio of a trig function</a:t>
            </a:r>
          </a:p>
          <a:p>
            <a:pPr marL="0" indent="0">
              <a:buNone/>
            </a:pPr>
            <a:r>
              <a:rPr lang="en-CA" sz="2300" dirty="0" smtClean="0"/>
              <a:t>Ex: Given each of the following trig. functions and its ratios, determine which quadrants the angle can be in: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23863" y="2139950"/>
          <a:ext cx="1370012" cy="630238"/>
        </p:xfrm>
        <a:graphic>
          <a:graphicData uri="http://schemas.openxmlformats.org/presentationml/2006/ole">
            <p:oleObj spid="_x0000_s26686" name="Equation" r:id="rId4" imgW="939392" imgH="431613" progId="Equation.DSMT4">
              <p:embed/>
            </p:oleObj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303588" y="2109788"/>
          <a:ext cx="1497012" cy="665162"/>
        </p:xfrm>
        <a:graphic>
          <a:graphicData uri="http://schemas.openxmlformats.org/presentationml/2006/ole">
            <p:oleObj spid="_x0000_s26687" name="Equation" r:id="rId5" imgW="1028700" imgH="457200" progId="Equation.DSMT4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6205538" y="2079625"/>
          <a:ext cx="1571625" cy="665163"/>
        </p:xfrm>
        <a:graphic>
          <a:graphicData uri="http://schemas.openxmlformats.org/presentationml/2006/ole">
            <p:oleObj spid="_x0000_s26688" name="Equation" r:id="rId6" imgW="1079500" imgH="457200" progId="Equation.DSMT4">
              <p:embed/>
            </p:oleObj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06413" y="3455988"/>
            <a:ext cx="1619250" cy="1619250"/>
            <a:chOff x="470557" y="3063834"/>
            <a:chExt cx="1620000" cy="1620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5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6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7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8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521075" y="3430588"/>
            <a:ext cx="1619250" cy="1619250"/>
            <a:chOff x="470557" y="3063834"/>
            <a:chExt cx="1620000" cy="1620000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9" name="TextBox 18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0" name="TextBox 19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1" name="TextBox 20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2" name="TextBox 21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6440488" y="3416300"/>
            <a:ext cx="1619250" cy="1619250"/>
            <a:chOff x="470557" y="3063834"/>
            <a:chExt cx="1620000" cy="1620000"/>
          </a:xfrm>
        </p:grpSpPr>
        <p:cxnSp>
          <p:nvCxnSpPr>
            <p:cNvPr id="24" name="Straight Arrow Connector 23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3" name="TextBox 25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84" name="TextBox 26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85" name="TextBox 27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86" name="TextBox 28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25425" y="295751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1443038" y="2511425"/>
            <a:ext cx="331788" cy="534987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>
            <a:off x="3203575" y="2978150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33" name="Right Brace 32"/>
          <p:cNvSpPr/>
          <p:nvPr/>
        </p:nvSpPr>
        <p:spPr>
          <a:xfrm rot="5400000">
            <a:off x="4421187" y="2533651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6183313" y="298926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7400925" y="2543175"/>
            <a:ext cx="331788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1506538" y="3716338"/>
            <a:ext cx="393700" cy="357187"/>
            <a:chOff x="2384960" y="4641273"/>
            <a:chExt cx="370115" cy="310737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684213" y="3727450"/>
            <a:ext cx="393700" cy="355600"/>
            <a:chOff x="2384960" y="4641273"/>
            <a:chExt cx="370115" cy="310737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212725" y="5340350"/>
          <a:ext cx="2439988" cy="407988"/>
        </p:xfrm>
        <a:graphic>
          <a:graphicData uri="http://schemas.openxmlformats.org/presentationml/2006/ole">
            <p:oleObj spid="_x0000_s26689" name="Equation" r:id="rId7" imgW="1218671" imgH="203112" progId="Equation.DSMT4">
              <p:embed/>
            </p:oleObj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3713163" y="4416425"/>
            <a:ext cx="393700" cy="355600"/>
            <a:chOff x="2384960" y="4641273"/>
            <a:chExt cx="370115" cy="310737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675063" y="3700463"/>
            <a:ext cx="393700" cy="357187"/>
            <a:chOff x="2384960" y="4641273"/>
            <a:chExt cx="370115" cy="310737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6"/>
          <p:cNvGraphicFramePr>
            <a:graphicFrameLocks noChangeAspect="1"/>
          </p:cNvGraphicFramePr>
          <p:nvPr/>
        </p:nvGraphicFramePr>
        <p:xfrm>
          <a:off x="3194050" y="5303838"/>
          <a:ext cx="2387600" cy="406400"/>
        </p:xfrm>
        <a:graphic>
          <a:graphicData uri="http://schemas.openxmlformats.org/presentationml/2006/ole">
            <p:oleObj spid="_x0000_s26690" name="Equation" r:id="rId8" imgW="1193800" imgH="203200" progId="Equation.DSMT4">
              <p:embed/>
            </p:oleObj>
          </a:graphicData>
        </a:graphic>
      </p:graphicFrame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6632575" y="4389438"/>
            <a:ext cx="393700" cy="357187"/>
            <a:chOff x="2384960" y="4641273"/>
            <a:chExt cx="370115" cy="310737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386453" y="4642654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384960" y="4641273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55"/>
          <p:cNvGrpSpPr>
            <a:grpSpLocks/>
          </p:cNvGrpSpPr>
          <p:nvPr/>
        </p:nvGrpSpPr>
        <p:grpSpPr bwMode="auto">
          <a:xfrm>
            <a:off x="7426325" y="3687763"/>
            <a:ext cx="393700" cy="355600"/>
            <a:chOff x="2384960" y="4641273"/>
            <a:chExt cx="370115" cy="310737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2386453" y="4642660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384960" y="4641273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6135688" y="5278438"/>
          <a:ext cx="2438400" cy="406400"/>
        </p:xfrm>
        <a:graphic>
          <a:graphicData uri="http://schemas.openxmlformats.org/presentationml/2006/ole">
            <p:oleObj spid="_x0000_s26691" name="Equation" r:id="rId9" imgW="1218671" imgH="203112" progId="Equation.DSMT4">
              <p:embed/>
            </p:oleObj>
          </a:graphicData>
        </a:graphic>
      </p:graphicFrame>
      <p:sp>
        <p:nvSpPr>
          <p:cNvPr id="616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84350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/>
      <p:bldP spid="33" grpId="0" animBg="1"/>
      <p:bldP spid="34" grpId="0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Solve for the angle, given the following trig functions.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92113" y="860425"/>
          <a:ext cx="1647825" cy="782638"/>
        </p:xfrm>
        <a:graphic>
          <a:graphicData uri="http://schemas.openxmlformats.org/presentationml/2006/ole">
            <p:oleObj spid="_x0000_s27839" name="Equation" r:id="rId4" imgW="965200" imgH="457200" progId="Equation.DSMT4">
              <p:embed/>
            </p:oleObj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62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74700" y="1749425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1663700" y="1373188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419725" y="23685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3852863" y="234950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V="1">
            <a:off x="4887913" y="1155700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4030663" y="1144588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66788" y="2206625"/>
          <a:ext cx="1185862" cy="668338"/>
        </p:xfrm>
        <a:graphic>
          <a:graphicData uri="http://schemas.openxmlformats.org/presentationml/2006/ole">
            <p:oleObj spid="_x0000_s27840" name="Equation" r:id="rId5" imgW="812447" imgH="457002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47688" y="2286000"/>
          <a:ext cx="557212" cy="352425"/>
        </p:xfrm>
        <a:graphic>
          <a:graphicData uri="http://schemas.openxmlformats.org/presentationml/2006/ole">
            <p:oleObj spid="_x0000_s27841" name="Equation" r:id="rId6" imgW="380835" imgH="241195" progId="Equation.DSMT4">
              <p:embed/>
            </p:oleObj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1804988" y="2309813"/>
          <a:ext cx="557212" cy="352425"/>
        </p:xfrm>
        <a:graphic>
          <a:graphicData uri="http://schemas.openxmlformats.org/presentationml/2006/ole">
            <p:oleObj spid="_x0000_s27842" name="Equation" r:id="rId7" imgW="380835" imgH="241195" progId="Equation.DSMT4">
              <p:embed/>
            </p:oleObj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1282700" y="3052763"/>
          <a:ext cx="487363" cy="327025"/>
        </p:xfrm>
        <a:graphic>
          <a:graphicData uri="http://schemas.openxmlformats.org/presentationml/2006/ole">
            <p:oleObj spid="_x0000_s27843" name="Equation" r:id="rId8" imgW="266353" imgH="177569" progId="Equation.DSMT4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1730375" y="2862263"/>
          <a:ext cx="998538" cy="722312"/>
        </p:xfrm>
        <a:graphic>
          <a:graphicData uri="http://schemas.openxmlformats.org/presentationml/2006/ole">
            <p:oleObj spid="_x0000_s27844" name="Equation" r:id="rId9" imgW="634725" imgH="457002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400800" y="1187450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Q1 and Q2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5395913" y="1155700"/>
            <a:ext cx="649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3817938" y="1169988"/>
            <a:ext cx="649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3852863" y="2276475"/>
            <a:ext cx="62071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5405438" y="2290763"/>
            <a:ext cx="677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48413" y="2035175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1846263" y="3541713"/>
          <a:ext cx="790575" cy="501650"/>
        </p:xfrm>
        <a:graphic>
          <a:graphicData uri="http://schemas.openxmlformats.org/presentationml/2006/ole">
            <p:oleObj spid="_x0000_s27845" name="Equation" r:id="rId10" imgW="380835" imgH="241195" progId="Equation.DSMT4">
              <p:embed/>
            </p:oleObj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1211263" y="3609975"/>
          <a:ext cx="579437" cy="419100"/>
        </p:xfrm>
        <a:graphic>
          <a:graphicData uri="http://schemas.openxmlformats.org/presentationml/2006/ole">
            <p:oleObj spid="_x0000_s27846" name="Equation" r:id="rId11" imgW="317362" imgH="228501" progId="Equation.DSMT4">
              <p:embed/>
            </p:oleObj>
          </a:graphicData>
        </a:graphic>
      </p:graphicFrame>
      <p:sp>
        <p:nvSpPr>
          <p:cNvPr id="42" name="Arc 41"/>
          <p:cNvSpPr/>
          <p:nvPr/>
        </p:nvSpPr>
        <p:spPr>
          <a:xfrm>
            <a:off x="4244975" y="1338263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5507038" y="1543050"/>
          <a:ext cx="566737" cy="360363"/>
        </p:xfrm>
        <a:graphic>
          <a:graphicData uri="http://schemas.openxmlformats.org/presentationml/2006/ole">
            <p:oleObj spid="_x0000_s27847" name="Equation" r:id="rId12" imgW="380835" imgH="241195" progId="Equation.DSMT4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5135563" y="3225800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Q2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4246563" y="1338263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3751263" y="1552575"/>
          <a:ext cx="566737" cy="360363"/>
        </p:xfrm>
        <a:graphic>
          <a:graphicData uri="http://schemas.openxmlformats.org/presentationml/2006/ole">
            <p:oleObj spid="_x0000_s27848" name="Equation" r:id="rId13" imgW="380835" imgH="241195" progId="Equation.DSMT4">
              <p:embed/>
            </p:oleObj>
          </a:graphicData>
        </a:graphic>
      </p:graphicFrame>
      <p:sp>
        <p:nvSpPr>
          <p:cNvPr id="49" name="Arc 48"/>
          <p:cNvSpPr/>
          <p:nvPr/>
        </p:nvSpPr>
        <p:spPr>
          <a:xfrm>
            <a:off x="4410075" y="1473200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4537075" y="1087438"/>
          <a:ext cx="347663" cy="419100"/>
        </p:xfrm>
        <a:graphic>
          <a:graphicData uri="http://schemas.openxmlformats.org/presentationml/2006/ole">
            <p:oleObj spid="_x0000_s27849" name="Equation" r:id="rId14" imgW="190500" imgH="228600" progId="Equation.DSMT4">
              <p:embed/>
            </p:oleObj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969963" y="2208213"/>
          <a:ext cx="1704975" cy="668337"/>
        </p:xfrm>
        <a:graphic>
          <a:graphicData uri="http://schemas.openxmlformats.org/presentationml/2006/ole">
            <p:oleObj spid="_x0000_s27850" name="Equation" r:id="rId15" imgW="1168400" imgH="457200" progId="Equation.DSMT4">
              <p:embed/>
            </p:oleObj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1177925" y="4170363"/>
          <a:ext cx="1992313" cy="511175"/>
        </p:xfrm>
        <a:graphic>
          <a:graphicData uri="http://schemas.openxmlformats.org/presentationml/2006/ole">
            <p:oleObj spid="_x0000_s27851" name="Equation" r:id="rId16" imgW="1091726" imgH="279279" progId="Equation.DSMT4">
              <p:embed/>
            </p:oleObj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1570038" y="4638675"/>
          <a:ext cx="1065212" cy="441325"/>
        </p:xfrm>
        <a:graphic>
          <a:graphicData uri="http://schemas.openxmlformats.org/presentationml/2006/ole">
            <p:oleObj spid="_x0000_s27852" name="Equation" r:id="rId17" imgW="583947" imgH="241195" progId="Equation.DSMT4">
              <p:embed/>
            </p:oleObj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4364038" y="1104900"/>
          <a:ext cx="754062" cy="400050"/>
        </p:xfrm>
        <a:graphic>
          <a:graphicData uri="http://schemas.openxmlformats.org/presentationml/2006/ole">
            <p:oleObj spid="_x0000_s27853" name="Equation" r:id="rId18" imgW="457200" imgH="241300" progId="Equation.DSMT4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210050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09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3278188" y="5489575"/>
          <a:ext cx="763587" cy="325438"/>
        </p:xfrm>
        <a:graphic>
          <a:graphicData uri="http://schemas.openxmlformats.org/presentationml/2006/ole">
            <p:oleObj spid="_x0000_s27854" name="Equation" r:id="rId19" imgW="418918" imgH="177723" progId="Equation.DSMT4">
              <p:embed/>
            </p:oleObj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1617663" y="5330825"/>
          <a:ext cx="1525587" cy="503238"/>
        </p:xfrm>
        <a:graphic>
          <a:graphicData uri="http://schemas.openxmlformats.org/presentationml/2006/ole">
            <p:oleObj spid="_x0000_s27855" name="Equation" r:id="rId20" imgW="736600" imgH="241300" progId="Equation.DSMT4">
              <p:embed/>
            </p:oleObj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2905125" y="5862638"/>
          <a:ext cx="671513" cy="650875"/>
        </p:xfrm>
        <a:graphic>
          <a:graphicData uri="http://schemas.openxmlformats.org/presentationml/2006/ole">
            <p:oleObj spid="_x0000_s27856" name="Equation" r:id="rId21" imgW="368140" imgH="355446" progId="Equation.DSMT4">
              <p:embed/>
            </p:oleObj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6146800" y="5505450"/>
          <a:ext cx="763588" cy="325438"/>
        </p:xfrm>
        <a:graphic>
          <a:graphicData uri="http://schemas.openxmlformats.org/presentationml/2006/ole">
            <p:oleObj spid="_x0000_s27857" name="Equation" r:id="rId22" imgW="418918" imgH="177723" progId="Equation.DSMT4">
              <p:embed/>
            </p:oleObj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4435475" y="5346700"/>
          <a:ext cx="1682750" cy="503238"/>
        </p:xfrm>
        <a:graphic>
          <a:graphicData uri="http://schemas.openxmlformats.org/presentationml/2006/ole">
            <p:oleObj spid="_x0000_s27858" name="Equation" r:id="rId23" imgW="812447" imgH="241195" progId="Equation.DSMT4">
              <p:embed/>
            </p:oleObj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5718175" y="5891213"/>
          <a:ext cx="671513" cy="650875"/>
        </p:xfrm>
        <a:graphic>
          <a:graphicData uri="http://schemas.openxmlformats.org/presentationml/2006/ole">
            <p:oleObj spid="_x0000_s27859" name="Equation" r:id="rId24" imgW="368140" imgH="355446" progId="Equation.DSMT4">
              <p:embed/>
            </p:oleObj>
          </a:graphicData>
        </a:graphic>
      </p:graphicFrame>
      <p:sp>
        <p:nvSpPr>
          <p:cNvPr id="721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8975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Practice: Solve for the angle: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19075" y="819150"/>
          <a:ext cx="1885950" cy="782638"/>
        </p:xfrm>
        <a:graphic>
          <a:graphicData uri="http://schemas.openxmlformats.org/presentationml/2006/ole">
            <p:oleObj spid="_x0000_s28872" name="Equation" r:id="rId4" imgW="1104900" imgH="457200" progId="Equation.DSMT4">
              <p:embed/>
            </p:oleObj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62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650875" y="1681163"/>
            <a:ext cx="2384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1663700" y="1319213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411788" y="12128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367338" y="230505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rot="16200000" flipV="1">
            <a:off x="4010819" y="1132681"/>
            <a:ext cx="854075" cy="842963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4016375" y="2000250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49325" y="2206625"/>
          <a:ext cx="1222375" cy="668338"/>
        </p:xfrm>
        <a:graphic>
          <a:graphicData uri="http://schemas.openxmlformats.org/presentationml/2006/ole">
            <p:oleObj spid="_x0000_s28873" name="Equation" r:id="rId5" imgW="838200" imgH="457200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39750" y="2286000"/>
          <a:ext cx="574675" cy="352425"/>
        </p:xfrm>
        <a:graphic>
          <a:graphicData uri="http://schemas.openxmlformats.org/presentationml/2006/ole">
            <p:oleObj spid="_x0000_s28874" name="Equation" r:id="rId6" imgW="393529" imgH="241195" progId="Equation.DSMT4">
              <p:embed/>
            </p:oleObj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1795463" y="2309813"/>
          <a:ext cx="576262" cy="352425"/>
        </p:xfrm>
        <a:graphic>
          <a:graphicData uri="http://schemas.openxmlformats.org/presentationml/2006/ole">
            <p:oleObj spid="_x0000_s28875" name="Equation" r:id="rId7" imgW="393529" imgH="241195" progId="Equation.DSMT4">
              <p:embed/>
            </p:oleObj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1282700" y="3052763"/>
          <a:ext cx="487363" cy="327025"/>
        </p:xfrm>
        <a:graphic>
          <a:graphicData uri="http://schemas.openxmlformats.org/presentationml/2006/ole">
            <p:oleObj spid="_x0000_s28876" name="Equation" r:id="rId8" imgW="266353" imgH="177569" progId="Equation.DSMT4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1752600" y="2876550"/>
          <a:ext cx="1038225" cy="722313"/>
        </p:xfrm>
        <a:graphic>
          <a:graphicData uri="http://schemas.openxmlformats.org/presentationml/2006/ole">
            <p:oleObj spid="_x0000_s28877" name="Equation" r:id="rId9" imgW="660400" imgH="457200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400800" y="1187450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Q2 and Q3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5395913" y="1155700"/>
            <a:ext cx="649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3817938" y="1169988"/>
            <a:ext cx="649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3816350" y="2305050"/>
            <a:ext cx="620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5360988" y="2246313"/>
            <a:ext cx="677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48413" y="2035175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cosine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1836738" y="3500438"/>
          <a:ext cx="947737" cy="501650"/>
        </p:xfrm>
        <a:graphic>
          <a:graphicData uri="http://schemas.openxmlformats.org/presentationml/2006/ole">
            <p:oleObj spid="_x0000_s28878" name="Equation" r:id="rId10" imgW="457200" imgH="241300" progId="Equation.DSMT4">
              <p:embed/>
            </p:oleObj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1211263" y="3609975"/>
          <a:ext cx="579437" cy="419100"/>
        </p:xfrm>
        <a:graphic>
          <a:graphicData uri="http://schemas.openxmlformats.org/presentationml/2006/ole">
            <p:oleObj spid="_x0000_s28879" name="Equation" r:id="rId11" imgW="317362" imgH="228501" progId="Equation.DSMT4">
              <p:embed/>
            </p:oleObj>
          </a:graphicData>
        </a:graphic>
      </p:graphicFrame>
      <p:sp>
        <p:nvSpPr>
          <p:cNvPr id="42" name="Arc 41"/>
          <p:cNvSpPr/>
          <p:nvPr/>
        </p:nvSpPr>
        <p:spPr>
          <a:xfrm>
            <a:off x="4237038" y="1338263"/>
            <a:ext cx="1260475" cy="1258887"/>
          </a:xfrm>
          <a:prstGeom prst="arc">
            <a:avLst>
              <a:gd name="adj1" fmla="val 1337706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4956175" y="2000250"/>
          <a:ext cx="698500" cy="360363"/>
        </p:xfrm>
        <a:graphic>
          <a:graphicData uri="http://schemas.openxmlformats.org/presentationml/2006/ole">
            <p:oleObj spid="_x0000_s28880" name="Equation" r:id="rId12" imgW="469696" imgH="241195" progId="Equation.DSMT4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5135563" y="3225800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Q3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4246563" y="1338263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3727450" y="1508125"/>
          <a:ext cx="585788" cy="360363"/>
        </p:xfrm>
        <a:graphic>
          <a:graphicData uri="http://schemas.openxmlformats.org/presentationml/2006/ole">
            <p:oleObj spid="_x0000_s28881" name="Equation" r:id="rId13" imgW="393529" imgH="241195" progId="Equation.DSMT4">
              <p:embed/>
            </p:oleObj>
          </a:graphicData>
        </a:graphic>
      </p:graphicFrame>
      <p:sp>
        <p:nvSpPr>
          <p:cNvPr id="49" name="Arc 48"/>
          <p:cNvSpPr/>
          <p:nvPr/>
        </p:nvSpPr>
        <p:spPr>
          <a:xfrm>
            <a:off x="4410075" y="1473200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4953000" y="2030413"/>
          <a:ext cx="347663" cy="419100"/>
        </p:xfrm>
        <a:graphic>
          <a:graphicData uri="http://schemas.openxmlformats.org/presentationml/2006/ole">
            <p:oleObj spid="_x0000_s28882" name="Equation" r:id="rId14" imgW="190500" imgH="228600" progId="Equation.DSMT4">
              <p:embed/>
            </p:oleObj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965200" y="2208213"/>
          <a:ext cx="1743075" cy="668337"/>
        </p:xfrm>
        <a:graphic>
          <a:graphicData uri="http://schemas.openxmlformats.org/presentationml/2006/ole">
            <p:oleObj spid="_x0000_s28883" name="Equation" r:id="rId15" imgW="1193800" imgH="457200" progId="Equation.DSMT4">
              <p:embed/>
            </p:oleObj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1166813" y="4170363"/>
          <a:ext cx="2014537" cy="511175"/>
        </p:xfrm>
        <a:graphic>
          <a:graphicData uri="http://schemas.openxmlformats.org/presentationml/2006/ole">
            <p:oleObj spid="_x0000_s28884" name="Equation" r:id="rId16" imgW="1104900" imgH="279400" progId="Equation.DSMT4">
              <p:embed/>
            </p:oleObj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1544638" y="4638675"/>
          <a:ext cx="1087437" cy="441325"/>
        </p:xfrm>
        <a:graphic>
          <a:graphicData uri="http://schemas.openxmlformats.org/presentationml/2006/ole">
            <p:oleObj spid="_x0000_s28885" name="Equation" r:id="rId17" imgW="596900" imgH="241300" progId="Equation.DSMT4">
              <p:embed/>
            </p:oleObj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5073650" y="1039813"/>
          <a:ext cx="754063" cy="398462"/>
        </p:xfrm>
        <a:graphic>
          <a:graphicData uri="http://schemas.openxmlformats.org/presentationml/2006/ole">
            <p:oleObj spid="_x0000_s28886" name="Equation" r:id="rId18" imgW="457200" imgH="241300" progId="Equation.DSMT4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210050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09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3197225" y="5489575"/>
          <a:ext cx="925513" cy="325438"/>
        </p:xfrm>
        <a:graphic>
          <a:graphicData uri="http://schemas.openxmlformats.org/presentationml/2006/ole">
            <p:oleObj spid="_x0000_s28887" name="Equation" r:id="rId19" imgW="507780" imgH="177723" progId="Equation.DSMT4">
              <p:embed/>
            </p:oleObj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1512888" y="5330825"/>
          <a:ext cx="1735137" cy="503238"/>
        </p:xfrm>
        <a:graphic>
          <a:graphicData uri="http://schemas.openxmlformats.org/presentationml/2006/ole">
            <p:oleObj spid="_x0000_s28888" name="Equation" r:id="rId20" imgW="838200" imgH="241300" progId="Equation.DSMT4">
              <p:embed/>
            </p:oleObj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2905125" y="5862638"/>
          <a:ext cx="671513" cy="650875"/>
        </p:xfrm>
        <a:graphic>
          <a:graphicData uri="http://schemas.openxmlformats.org/presentationml/2006/ole">
            <p:oleObj spid="_x0000_s28889" name="Equation" r:id="rId21" imgW="368140" imgH="355446" progId="Equation.DSMT4">
              <p:embed/>
            </p:oleObj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6080125" y="5491163"/>
          <a:ext cx="925513" cy="325437"/>
        </p:xfrm>
        <a:graphic>
          <a:graphicData uri="http://schemas.openxmlformats.org/presentationml/2006/ole">
            <p:oleObj spid="_x0000_s28890" name="Equation" r:id="rId22" imgW="507780" imgH="177723" progId="Equation.DSMT4">
              <p:embed/>
            </p:oleObj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4375150" y="5335588"/>
          <a:ext cx="1762125" cy="503237"/>
        </p:xfrm>
        <a:graphic>
          <a:graphicData uri="http://schemas.openxmlformats.org/presentationml/2006/ole">
            <p:oleObj spid="_x0000_s28891" name="Equation" r:id="rId23" imgW="850531" imgH="241195" progId="Equation.DSMT4">
              <p:embed/>
            </p:oleObj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5718175" y="5891213"/>
          <a:ext cx="671513" cy="650875"/>
        </p:xfrm>
        <a:graphic>
          <a:graphicData uri="http://schemas.openxmlformats.org/presentationml/2006/ole">
            <p:oleObj spid="_x0000_s28892" name="Equation" r:id="rId24" imgW="368140" imgH="355446" progId="Equation.DSMT4">
              <p:embed/>
            </p:oleObj>
          </a:graphicData>
        </a:graphic>
      </p:graphicFrame>
      <p:sp>
        <p:nvSpPr>
          <p:cNvPr id="64" name="Arc 63"/>
          <p:cNvSpPr/>
          <p:nvPr/>
        </p:nvSpPr>
        <p:spPr>
          <a:xfrm flipH="1" flipV="1">
            <a:off x="4237038" y="1358900"/>
            <a:ext cx="1260475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23"/>
          <p:cNvGraphicFramePr>
            <a:graphicFrameLocks noChangeAspect="1"/>
          </p:cNvGraphicFramePr>
          <p:nvPr/>
        </p:nvGraphicFramePr>
        <p:xfrm>
          <a:off x="3689350" y="1968500"/>
          <a:ext cx="585788" cy="360363"/>
        </p:xfrm>
        <a:graphic>
          <a:graphicData uri="http://schemas.openxmlformats.org/presentationml/2006/ole">
            <p:oleObj spid="_x0000_s28893" name="Equation" r:id="rId25" imgW="393529" imgH="241195" progId="Equation.DSMT4">
              <p:embed/>
            </p:oleObj>
          </a:graphicData>
        </a:graphic>
      </p:graphicFrame>
      <p:sp>
        <p:nvSpPr>
          <p:cNvPr id="66" name="Arc 65"/>
          <p:cNvSpPr/>
          <p:nvPr/>
        </p:nvSpPr>
        <p:spPr>
          <a:xfrm>
            <a:off x="4410075" y="1473200"/>
            <a:ext cx="925513" cy="1016000"/>
          </a:xfrm>
          <a:prstGeom prst="arc">
            <a:avLst>
              <a:gd name="adj1" fmla="val 8096120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3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18973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  <p:bldP spid="64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64451" cy="654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 smtClean="0"/>
              <a:t>V) Using Special Triangles to Solve Trig Equations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7338" y="1077913"/>
            <a:ext cx="8405812" cy="9413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 dirty="0" smtClean="0"/>
              <a:t>For angles with reference angles of 30°, 45°, 60°, we can use special triangles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67666142"/>
              </p:ext>
            </p:extLst>
          </p:nvPr>
        </p:nvGraphicFramePr>
        <p:xfrm>
          <a:off x="141288" y="1951038"/>
          <a:ext cx="4864100" cy="560387"/>
        </p:xfrm>
        <a:graphic>
          <a:graphicData uri="http://schemas.openxmlformats.org/presentationml/2006/ole">
            <p:oleObj spid="_x0000_s46184" name="Equation" r:id="rId4" imgW="2425680" imgH="279360" progId="Equation.DSMT4">
              <p:embed/>
            </p:oleObj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84213" y="2844800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1932781" y="2844007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838325" y="2435225"/>
          <a:ext cx="373063" cy="354013"/>
        </p:xfrm>
        <a:graphic>
          <a:graphicData uri="http://schemas.openxmlformats.org/presentationml/2006/ole">
            <p:oleObj spid="_x0000_s46185" name="Equation" r:id="rId5" imgW="253890" imgH="241195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61938" y="3935413"/>
          <a:ext cx="484187" cy="354012"/>
        </p:xfrm>
        <a:graphic>
          <a:graphicData uri="http://schemas.openxmlformats.org/presentationml/2006/ole">
            <p:oleObj spid="_x0000_s46186" name="Equation" r:id="rId6" imgW="330057" imgH="241195" progId="Equation.DSMT4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754188" y="5364163"/>
          <a:ext cx="503237" cy="354012"/>
        </p:xfrm>
        <a:graphic>
          <a:graphicData uri="http://schemas.openxmlformats.org/presentationml/2006/ole">
            <p:oleObj spid="_x0000_s46187" name="Equation" r:id="rId7" imgW="342751" imgH="241195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330575" y="3911600"/>
          <a:ext cx="501650" cy="352425"/>
        </p:xfrm>
        <a:graphic>
          <a:graphicData uri="http://schemas.openxmlformats.org/presentationml/2006/ole">
            <p:oleObj spid="_x0000_s46188" name="Equation" r:id="rId8" imgW="342751" imgH="241195" progId="Equation.DSMT4">
              <p:embed/>
            </p:oleObj>
          </a:graphicData>
        </a:graphic>
      </p:graphicFrame>
      <p:sp>
        <p:nvSpPr>
          <p:cNvPr id="15" name="Arc 14"/>
          <p:cNvSpPr/>
          <p:nvPr/>
        </p:nvSpPr>
        <p:spPr>
          <a:xfrm>
            <a:off x="1352550" y="348773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347788" y="3514725"/>
            <a:ext cx="1260475" cy="1260475"/>
          </a:xfrm>
          <a:prstGeom prst="arc">
            <a:avLst>
              <a:gd name="adj1" fmla="val 9147388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1276350" y="4089400"/>
          <a:ext cx="322263" cy="304800"/>
        </p:xfrm>
        <a:graphic>
          <a:graphicData uri="http://schemas.openxmlformats.org/presentationml/2006/ole">
            <p:oleObj spid="_x0000_s46189" name="Equation" r:id="rId9" imgW="253890" imgH="241195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89375" y="2689225"/>
            <a:ext cx="40449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92550" y="3127375"/>
            <a:ext cx="2790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1125" y="3525838"/>
            <a:ext cx="34623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flipV="1">
            <a:off x="723900" y="4148138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5038725" y="4572000"/>
          <a:ext cx="266700" cy="239713"/>
        </p:xfrm>
        <a:graphic>
          <a:graphicData uri="http://schemas.openxmlformats.org/presentationml/2006/ole">
            <p:oleObj spid="_x0000_s46190" name="Equation" r:id="rId10" imgW="266469" imgH="241091" progId="Equation.DSMT4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840413" y="4071938"/>
          <a:ext cx="254000" cy="239712"/>
        </p:xfrm>
        <a:graphic>
          <a:graphicData uri="http://schemas.openxmlformats.org/presentationml/2006/ole">
            <p:oleObj spid="_x0000_s46191" name="Equation" r:id="rId11" imgW="253890" imgH="241195" progId="Equation.DSMT4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075238" y="4083050"/>
          <a:ext cx="254000" cy="238125"/>
        </p:xfrm>
        <a:graphic>
          <a:graphicData uri="http://schemas.openxmlformats.org/presentationml/2006/ole">
            <p:oleObj spid="_x0000_s46192" name="Equation" r:id="rId12" imgW="253890" imgH="241195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170488" y="3813175"/>
          <a:ext cx="563562" cy="392113"/>
        </p:xfrm>
        <a:graphic>
          <a:graphicData uri="http://schemas.openxmlformats.org/presentationml/2006/ole">
            <p:oleObj spid="_x0000_s46193" name="Equation" r:id="rId13" imgW="342751" imgH="241195" progId="Equation.DSMT4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697413" y="4300538"/>
          <a:ext cx="333375" cy="268287"/>
        </p:xfrm>
        <a:graphic>
          <a:graphicData uri="http://schemas.openxmlformats.org/presentationml/2006/ole">
            <p:oleObj spid="_x0000_s46194" name="Equation" r:id="rId14" imgW="203024" imgH="164957" progId="Equation.DSMT4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624513" y="4502150"/>
          <a:ext cx="207962" cy="268288"/>
        </p:xfrm>
        <a:graphic>
          <a:graphicData uri="http://schemas.openxmlformats.org/presentationml/2006/ole">
            <p:oleObj spid="_x0000_s46195" name="Equation" r:id="rId15" imgW="126780" imgH="164814" progId="Equation.DSMT4">
              <p:embed/>
            </p:oleObj>
          </a:graphicData>
        </a:graphic>
      </p:graphicFrame>
      <p:sp>
        <p:nvSpPr>
          <p:cNvPr id="30" name="Isosceles Triangle 29"/>
          <p:cNvSpPr/>
          <p:nvPr/>
        </p:nvSpPr>
        <p:spPr>
          <a:xfrm flipV="1">
            <a:off x="725488" y="4137025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/>
          <p:nvPr/>
        </p:nvCxnSpPr>
        <p:spPr>
          <a:xfrm>
            <a:off x="708025" y="4127500"/>
            <a:ext cx="1217613" cy="317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981075" y="3759200"/>
          <a:ext cx="563563" cy="392113"/>
        </p:xfrm>
        <a:graphic>
          <a:graphicData uri="http://schemas.openxmlformats.org/presentationml/2006/ole">
            <p:oleObj spid="_x0000_s46196" name="Equation" r:id="rId16" imgW="342751" imgH="241195" progId="Equation.DSMT4">
              <p:embed/>
            </p:oleObj>
          </a:graphicData>
        </a:graphic>
      </p:graphicFrame>
      <p:cxnSp>
        <p:nvCxnSpPr>
          <p:cNvPr id="34" name="Straight Connector 33"/>
          <p:cNvCxnSpPr/>
          <p:nvPr/>
        </p:nvCxnSpPr>
        <p:spPr>
          <a:xfrm rot="16200000" flipV="1">
            <a:off x="356394" y="4496594"/>
            <a:ext cx="712788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388938" y="4349750"/>
          <a:ext cx="333375" cy="268288"/>
        </p:xfrm>
        <a:graphic>
          <a:graphicData uri="http://schemas.openxmlformats.org/presentationml/2006/ole">
            <p:oleObj spid="_x0000_s46197" name="Equation" r:id="rId17" imgW="203024" imgH="164957" progId="Equation.DSMT4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021138" y="5033963"/>
          <a:ext cx="1303337" cy="441325"/>
        </p:xfrm>
        <a:graphic>
          <a:graphicData uri="http://schemas.openxmlformats.org/presentationml/2006/ole">
            <p:oleObj spid="_x0000_s46198" name="Equation" r:id="rId18" imgW="710891" imgH="241195" progId="Equation.DSMT4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5256213" y="4930775"/>
          <a:ext cx="419100" cy="787400"/>
        </p:xfrm>
        <a:graphic>
          <a:graphicData uri="http://schemas.openxmlformats.org/presentationml/2006/ole">
            <p:oleObj spid="_x0000_s46199" name="Equation" r:id="rId19" imgW="228501" imgH="431613" progId="Equation.DSMT4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360988" y="5373688"/>
          <a:ext cx="315912" cy="407987"/>
        </p:xfrm>
        <a:graphic>
          <a:graphicData uri="http://schemas.openxmlformats.org/presentationml/2006/ole">
            <p:oleObj spid="_x0000_s46200" name="Equation" r:id="rId20" imgW="126780" imgH="164814" progId="Equation.DSMT4">
              <p:embed/>
            </p:oleObj>
          </a:graphicData>
        </a:graphic>
      </p:graphicFrame>
      <p:sp>
        <p:nvSpPr>
          <p:cNvPr id="412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52160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41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7604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34950" y="225425"/>
          <a:ext cx="3868738" cy="704850"/>
        </p:xfrm>
        <a:graphic>
          <a:graphicData uri="http://schemas.openxmlformats.org/presentationml/2006/ole">
            <p:oleObj spid="_x0000_s47310" name="Equation" r:id="rId4" imgW="2374900" imgH="431800" progId="Equation.DSMT4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03275" y="1147763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2051844" y="1146969"/>
            <a:ext cx="1588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957388" y="738188"/>
          <a:ext cx="373062" cy="352425"/>
        </p:xfrm>
        <a:graphic>
          <a:graphicData uri="http://schemas.openxmlformats.org/presentationml/2006/ole">
            <p:oleObj spid="_x0000_s47311" name="Equation" r:id="rId5" imgW="253890" imgH="241195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81000" y="2238375"/>
          <a:ext cx="484188" cy="352425"/>
        </p:xfrm>
        <a:graphic>
          <a:graphicData uri="http://schemas.openxmlformats.org/presentationml/2006/ole">
            <p:oleObj spid="_x0000_s47312" name="Equation" r:id="rId6" imgW="330057" imgH="241195" progId="Equation.DSMT4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873250" y="3667125"/>
          <a:ext cx="503238" cy="352425"/>
        </p:xfrm>
        <a:graphic>
          <a:graphicData uri="http://schemas.openxmlformats.org/presentationml/2006/ole">
            <p:oleObj spid="_x0000_s47313" name="Equation" r:id="rId7" imgW="342751" imgH="241195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449638" y="2212975"/>
          <a:ext cx="500062" cy="352425"/>
        </p:xfrm>
        <a:graphic>
          <a:graphicData uri="http://schemas.openxmlformats.org/presentationml/2006/ole">
            <p:oleObj spid="_x0000_s47314" name="Equation" r:id="rId8" imgW="342751" imgH="241195" progId="Equation.DSMT4">
              <p:embed/>
            </p:oleObj>
          </a:graphicData>
        </a:graphic>
      </p:graphicFrame>
      <p:sp>
        <p:nvSpPr>
          <p:cNvPr id="15" name="Arc 14"/>
          <p:cNvSpPr/>
          <p:nvPr/>
        </p:nvSpPr>
        <p:spPr>
          <a:xfrm>
            <a:off x="1471613" y="179070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466850" y="1817688"/>
            <a:ext cx="1085850" cy="1293812"/>
          </a:xfrm>
          <a:prstGeom prst="arc">
            <a:avLst>
              <a:gd name="adj1" fmla="val 21501120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465388" y="1838325"/>
          <a:ext cx="349250" cy="542925"/>
        </p:xfrm>
        <a:graphic>
          <a:graphicData uri="http://schemas.openxmlformats.org/presentationml/2006/ole">
            <p:oleObj spid="_x0000_s47315" name="Equation" r:id="rId9" imgW="177646" imgH="431425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0838" y="4125913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425" y="4564063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588" y="4962525"/>
            <a:ext cx="34623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rot="5400000" flipH="1" flipV="1">
            <a:off x="1826419" y="1477169"/>
            <a:ext cx="1244600" cy="687388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179513" y="6234113"/>
          <a:ext cx="266700" cy="239712"/>
        </p:xfrm>
        <a:graphic>
          <a:graphicData uri="http://schemas.openxmlformats.org/presentationml/2006/ole">
            <p:oleObj spid="_x0000_s47316" name="Equation" r:id="rId10" imgW="266469" imgH="241091" progId="Equation.DSMT4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1612900" y="5449888"/>
          <a:ext cx="254000" cy="239712"/>
        </p:xfrm>
        <a:graphic>
          <a:graphicData uri="http://schemas.openxmlformats.org/presentationml/2006/ole">
            <p:oleObj spid="_x0000_s47317" name="Equation" r:id="rId11" imgW="253890" imgH="241195" progId="Equation.DSMT4">
              <p:embed/>
            </p:oleObj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1593850" y="6234113"/>
          <a:ext cx="254000" cy="238125"/>
        </p:xfrm>
        <a:graphic>
          <a:graphicData uri="http://schemas.openxmlformats.org/presentationml/2006/ole">
            <p:oleObj spid="_x0000_s47318" name="Equation" r:id="rId12" imgW="253890" imgH="241195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38275" y="6427788"/>
          <a:ext cx="166688" cy="268287"/>
        </p:xfrm>
        <a:graphic>
          <a:graphicData uri="http://schemas.openxmlformats.org/presentationml/2006/ole">
            <p:oleObj spid="_x0000_s47319" name="Equation" r:id="rId13" imgW="101468" imgH="164885" progId="Equation.DSMT4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1863725" y="5794375"/>
          <a:ext cx="396875" cy="392113"/>
        </p:xfrm>
        <a:graphic>
          <a:graphicData uri="http://schemas.openxmlformats.org/presentationml/2006/ole">
            <p:oleObj spid="_x0000_s47320" name="Equation" r:id="rId14" imgW="241195" imgH="241195" progId="Equation.DSMT4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1057275" y="5618163"/>
          <a:ext cx="322263" cy="415925"/>
        </p:xfrm>
        <a:graphic>
          <a:graphicData uri="http://schemas.openxmlformats.org/presentationml/2006/ole">
            <p:oleObj spid="_x0000_s47321" name="Equation" r:id="rId15" imgW="126780" imgH="164814" progId="Equation.DSMT4">
              <p:embed/>
            </p:oleObj>
          </a:graphicData>
        </a:graphic>
      </p:graphicFrame>
      <p:sp>
        <p:nvSpPr>
          <p:cNvPr id="30" name="Isosceles Triangle 29"/>
          <p:cNvSpPr/>
          <p:nvPr/>
        </p:nvSpPr>
        <p:spPr>
          <a:xfrm rot="16200000">
            <a:off x="1834357" y="1473994"/>
            <a:ext cx="1244600" cy="687387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>
            <a:stCxn id="30" idx="2"/>
          </p:cNvCxnSpPr>
          <p:nvPr/>
        </p:nvCxnSpPr>
        <p:spPr>
          <a:xfrm flipH="1" flipV="1">
            <a:off x="2044700" y="2432050"/>
            <a:ext cx="755650" cy="79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2390775" y="2454275"/>
          <a:ext cx="166688" cy="268288"/>
        </p:xfrm>
        <a:graphic>
          <a:graphicData uri="http://schemas.openxmlformats.org/presentationml/2006/ole">
            <p:oleObj spid="_x0000_s47322" name="Equation" r:id="rId16" imgW="101468" imgH="164885" progId="Equation.DSMT4">
              <p:embed/>
            </p:oleObj>
          </a:graphicData>
        </a:graphic>
      </p:graphicFrame>
      <p:cxnSp>
        <p:nvCxnSpPr>
          <p:cNvPr id="34" name="Straight Connector 33"/>
          <p:cNvCxnSpPr>
            <a:stCxn id="30" idx="4"/>
          </p:cNvCxnSpPr>
          <p:nvPr/>
        </p:nvCxnSpPr>
        <p:spPr>
          <a:xfrm>
            <a:off x="2800350" y="1195388"/>
            <a:ext cx="3175" cy="12573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2816225" y="1614488"/>
          <a:ext cx="396875" cy="392112"/>
        </p:xfrm>
        <a:graphic>
          <a:graphicData uri="http://schemas.openxmlformats.org/presentationml/2006/ole">
            <p:oleObj spid="_x0000_s47323" name="Equation" r:id="rId17" imgW="241195" imgH="241195" progId="Equation.DSMT4">
              <p:embed/>
            </p:oleObj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2441575" y="5756275"/>
          <a:ext cx="963613" cy="652463"/>
        </p:xfrm>
        <a:graphic>
          <a:graphicData uri="http://schemas.openxmlformats.org/presentationml/2006/ole">
            <p:oleObj spid="_x0000_s47324" name="Equation" r:id="rId18" imgW="634725" imgH="431613" progId="Equation.DSMT4">
              <p:embed/>
            </p:oleObj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3532188" y="5726113"/>
          <a:ext cx="279400" cy="787400"/>
        </p:xfrm>
        <a:graphic>
          <a:graphicData uri="http://schemas.openxmlformats.org/presentationml/2006/ole">
            <p:oleObj spid="_x0000_s47325" name="Equation" r:id="rId19" imgW="152334" imgH="431613" progId="Equation.DSMT4">
              <p:embed/>
            </p:oleObj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3521075" y="6145213"/>
          <a:ext cx="314325" cy="409575"/>
        </p:xfrm>
        <a:graphic>
          <a:graphicData uri="http://schemas.openxmlformats.org/presentationml/2006/ole">
            <p:oleObj spid="_x0000_s47326" name="Equation" r:id="rId20" imgW="126780" imgH="164814" progId="Equation.DSMT4">
              <p:embed/>
            </p:oleObj>
          </a:graphicData>
        </a:graphic>
      </p:graphicFrame>
      <p:sp>
        <p:nvSpPr>
          <p:cNvPr id="39" name="Arc 38"/>
          <p:cNvSpPr/>
          <p:nvPr/>
        </p:nvSpPr>
        <p:spPr>
          <a:xfrm>
            <a:off x="1292225" y="1922463"/>
            <a:ext cx="1260475" cy="1065212"/>
          </a:xfrm>
          <a:prstGeom prst="arc">
            <a:avLst>
              <a:gd name="adj1" fmla="val 18876821"/>
              <a:gd name="adj2" fmla="val 21414998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060950" y="292100"/>
          <a:ext cx="2027238" cy="704850"/>
        </p:xfrm>
        <a:graphic>
          <a:graphicData uri="http://schemas.openxmlformats.org/presentationml/2006/ole">
            <p:oleObj spid="_x0000_s47327" name="Equation" r:id="rId21" imgW="1244600" imgH="431800" progId="Equation.DSMT4">
              <p:embed/>
            </p:oleObj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65725" y="1214438"/>
            <a:ext cx="2571750" cy="2571750"/>
            <a:chOff x="1000100" y="2786058"/>
            <a:chExt cx="2571768" cy="2571768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6414294" y="1213644"/>
            <a:ext cx="1588" cy="2571750"/>
            <a:chOff x="2713818" y="2786852"/>
            <a:chExt cx="2382" cy="2570974"/>
          </a:xfrm>
        </p:grpSpPr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6305550" y="900113"/>
          <a:ext cx="373063" cy="352425"/>
        </p:xfrm>
        <a:graphic>
          <a:graphicData uri="http://schemas.openxmlformats.org/presentationml/2006/ole">
            <p:oleObj spid="_x0000_s47328" name="Equation" r:id="rId22" imgW="253890" imgH="241195" progId="Equation.DSMT4">
              <p:embed/>
            </p:oleObj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4743450" y="2305050"/>
          <a:ext cx="484188" cy="352425"/>
        </p:xfrm>
        <a:graphic>
          <a:graphicData uri="http://schemas.openxmlformats.org/presentationml/2006/ole">
            <p:oleObj spid="_x0000_s47329" name="Equation" r:id="rId23" imgW="330057" imgH="241195" progId="Equation.DSMT4">
              <p:embed/>
            </p:oleObj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6235700" y="3733800"/>
          <a:ext cx="503238" cy="352425"/>
        </p:xfrm>
        <a:graphic>
          <a:graphicData uri="http://schemas.openxmlformats.org/presentationml/2006/ole">
            <p:oleObj spid="_x0000_s47330" name="Equation" r:id="rId24" imgW="342751" imgH="241195" progId="Equation.DSMT4">
              <p:embed/>
            </p:oleObj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7812088" y="2279650"/>
          <a:ext cx="500062" cy="352425"/>
        </p:xfrm>
        <a:graphic>
          <a:graphicData uri="http://schemas.openxmlformats.org/presentationml/2006/ole">
            <p:oleObj spid="_x0000_s47331" name="Equation" r:id="rId25" imgW="342751" imgH="241195" progId="Equation.DSMT4">
              <p:embed/>
            </p:oleObj>
          </a:graphicData>
        </a:graphic>
      </p:graphicFrame>
      <p:sp>
        <p:nvSpPr>
          <p:cNvPr id="53" name="Arc 52"/>
          <p:cNvSpPr/>
          <p:nvPr/>
        </p:nvSpPr>
        <p:spPr>
          <a:xfrm>
            <a:off x="5834063" y="185737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Arc 53"/>
          <p:cNvSpPr/>
          <p:nvPr/>
        </p:nvSpPr>
        <p:spPr>
          <a:xfrm>
            <a:off x="5829300" y="1884363"/>
            <a:ext cx="1085850" cy="1293812"/>
          </a:xfrm>
          <a:prstGeom prst="arc">
            <a:avLst>
              <a:gd name="adj1" fmla="val 7967463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5875338" y="2457450"/>
          <a:ext cx="306387" cy="476250"/>
        </p:xfrm>
        <a:graphic>
          <a:graphicData uri="http://schemas.openxmlformats.org/presentationml/2006/ole">
            <p:oleObj spid="_x0000_s47332" name="Equation" r:id="rId26" imgW="177646" imgH="431425" progId="Equation.DSMT4">
              <p:embed/>
            </p:oleObj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3288" y="4192588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14875" y="4630738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45038" y="5029200"/>
            <a:ext cx="3462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45°, 45°, 90° triangle</a:t>
            </a:r>
          </a:p>
        </p:txBody>
      </p:sp>
      <p:sp>
        <p:nvSpPr>
          <p:cNvPr id="59" name="Isosceles Triangle 58"/>
          <p:cNvSpPr/>
          <p:nvPr/>
        </p:nvSpPr>
        <p:spPr>
          <a:xfrm rot="10800000" flipH="1">
            <a:off x="5530850" y="2513013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5611813" y="6257925"/>
          <a:ext cx="266700" cy="239713"/>
        </p:xfrm>
        <a:graphic>
          <a:graphicData uri="http://schemas.openxmlformats.org/presentationml/2006/ole">
            <p:oleObj spid="_x0000_s47333" name="Equation" r:id="rId27" imgW="266469" imgH="241091" progId="Equation.DSMT4">
              <p:embed/>
            </p:oleObj>
          </a:graphicData>
        </a:graphic>
      </p:graphicFrame>
      <p:graphicFrame>
        <p:nvGraphicFramePr>
          <p:cNvPr id="61" name="Object 2"/>
          <p:cNvGraphicFramePr>
            <a:graphicFrameLocks noChangeAspect="1"/>
          </p:cNvGraphicFramePr>
          <p:nvPr/>
        </p:nvGraphicFramePr>
        <p:xfrm>
          <a:off x="6146800" y="5680075"/>
          <a:ext cx="266700" cy="239713"/>
        </p:xfrm>
        <a:graphic>
          <a:graphicData uri="http://schemas.openxmlformats.org/presentationml/2006/ole">
            <p:oleObj spid="_x0000_s47334" name="Equation" r:id="rId28" imgW="266469" imgH="241091" progId="Equation.DSMT4">
              <p:embed/>
            </p:oleObj>
          </a:graphicData>
        </a:graphic>
      </p:graphicFrame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5643563" y="5699125"/>
          <a:ext cx="254000" cy="238125"/>
        </p:xfrm>
        <a:graphic>
          <a:graphicData uri="http://schemas.openxmlformats.org/presentationml/2006/ole">
            <p:oleObj spid="_x0000_s47335" name="Equation" r:id="rId29" imgW="253890" imgH="241195" progId="Equation.DSMT4">
              <p:embed/>
            </p:oleObj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5321300" y="5984875"/>
          <a:ext cx="333375" cy="268288"/>
        </p:xfrm>
        <a:graphic>
          <a:graphicData uri="http://schemas.openxmlformats.org/presentationml/2006/ole">
            <p:oleObj spid="_x0000_s47336" name="Equation" r:id="rId30" imgW="203024" imgH="164957" progId="Equation.DSMT4">
              <p:embed/>
            </p:oleObj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5895975" y="5472113"/>
          <a:ext cx="333375" cy="268287"/>
        </p:xfrm>
        <a:graphic>
          <a:graphicData uri="http://schemas.openxmlformats.org/presentationml/2006/ole">
            <p:oleObj spid="_x0000_s47337" name="Equation" r:id="rId31" imgW="203024" imgH="164957" progId="Equation.DSMT4">
              <p:embed/>
            </p:oleObj>
          </a:graphicData>
        </a:graphic>
      </p:graphicFrame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6051550" y="6094413"/>
          <a:ext cx="527050" cy="496887"/>
        </p:xfrm>
        <a:graphic>
          <a:graphicData uri="http://schemas.openxmlformats.org/presentationml/2006/ole">
            <p:oleObj spid="_x0000_s47338" name="Equation" r:id="rId32" imgW="253890" imgH="241195" progId="Equation.DSMT4">
              <p:embed/>
            </p:oleObj>
          </a:graphicData>
        </a:graphic>
      </p:graphicFrame>
      <p:sp>
        <p:nvSpPr>
          <p:cNvPr id="66" name="Isosceles Triangle 65"/>
          <p:cNvSpPr/>
          <p:nvPr/>
        </p:nvSpPr>
        <p:spPr>
          <a:xfrm rot="16200000" flipH="1" flipV="1">
            <a:off x="5532437" y="2511426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67" name="Straight Connector 66"/>
          <p:cNvCxnSpPr>
            <a:stCxn id="66" idx="4"/>
          </p:cNvCxnSpPr>
          <p:nvPr/>
        </p:nvCxnSpPr>
        <p:spPr>
          <a:xfrm rot="10800000">
            <a:off x="5522913" y="2519363"/>
            <a:ext cx="9525" cy="892175"/>
          </a:xfrm>
          <a:prstGeom prst="line">
            <a:avLst/>
          </a:prstGeom>
          <a:ln w="28575">
            <a:solidFill>
              <a:srgbClr val="00B0F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5148263" y="2835275"/>
          <a:ext cx="333375" cy="268288"/>
        </p:xfrm>
        <a:graphic>
          <a:graphicData uri="http://schemas.openxmlformats.org/presentationml/2006/ole">
            <p:oleObj spid="_x0000_s47339" name="Equation" r:id="rId33" imgW="203024" imgH="164957" progId="Equation.DSMT4">
              <p:embed/>
            </p:oleObj>
          </a:graphicData>
        </a:graphic>
      </p:graphicFrame>
      <p:cxnSp>
        <p:nvCxnSpPr>
          <p:cNvPr id="69" name="Straight Connector 68"/>
          <p:cNvCxnSpPr/>
          <p:nvPr/>
        </p:nvCxnSpPr>
        <p:spPr>
          <a:xfrm>
            <a:off x="5524500" y="2486025"/>
            <a:ext cx="936625" cy="4763"/>
          </a:xfrm>
          <a:prstGeom prst="line">
            <a:avLst/>
          </a:prstGeom>
          <a:ln w="25400">
            <a:solidFill>
              <a:srgbClr val="00B050"/>
            </a:solidFill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2"/>
          <p:cNvGraphicFramePr>
            <a:graphicFrameLocks noChangeAspect="1"/>
          </p:cNvGraphicFramePr>
          <p:nvPr/>
        </p:nvGraphicFramePr>
        <p:xfrm>
          <a:off x="5848350" y="2205038"/>
          <a:ext cx="334963" cy="268287"/>
        </p:xfrm>
        <a:graphic>
          <a:graphicData uri="http://schemas.openxmlformats.org/presentationml/2006/ole">
            <p:oleObj spid="_x0000_s47340" name="Equation" r:id="rId34" imgW="203024" imgH="164957" progId="Equation.DSMT4">
              <p:embed/>
            </p:oleObj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6832600" y="5822950"/>
          <a:ext cx="906463" cy="652463"/>
        </p:xfrm>
        <a:graphic>
          <a:graphicData uri="http://schemas.openxmlformats.org/presentationml/2006/ole">
            <p:oleObj spid="_x0000_s47341" name="Equation" r:id="rId35" imgW="596900" imgH="431800" progId="Equation.DSMT4">
              <p:embed/>
            </p:oleObj>
          </a:graphicData>
        </a:graphic>
      </p:graphicFrame>
      <p:graphicFrame>
        <p:nvGraphicFramePr>
          <p:cNvPr id="72" name="Object 2"/>
          <p:cNvGraphicFramePr>
            <a:graphicFrameLocks noChangeAspect="1"/>
          </p:cNvGraphicFramePr>
          <p:nvPr/>
        </p:nvGraphicFramePr>
        <p:xfrm>
          <a:off x="7824788" y="5724525"/>
          <a:ext cx="419100" cy="787400"/>
        </p:xfrm>
        <a:graphic>
          <a:graphicData uri="http://schemas.openxmlformats.org/presentationml/2006/ole">
            <p:oleObj spid="_x0000_s47342" name="Equation" r:id="rId36" imgW="228501" imgH="431613" progId="Equation.DSMT4">
              <p:embed/>
            </p:oleObj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7807325" y="6145213"/>
          <a:ext cx="454025" cy="433387"/>
        </p:xfrm>
        <a:graphic>
          <a:graphicData uri="http://schemas.openxmlformats.org/presentationml/2006/ole">
            <p:oleObj spid="_x0000_s47343" name="Equation" r:id="rId37" imgW="253890" imgH="241195" progId="Equation.DSMT4">
              <p:embed/>
            </p:oleObj>
          </a:graphicData>
        </a:graphic>
      </p:graphicFrame>
      <p:sp>
        <p:nvSpPr>
          <p:cNvPr id="517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7206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3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7743E-6 L -0.10486 0.5848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9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500000">
                                      <p:cBhvr>
                                        <p:cTn id="15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01163 0.46737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  <p:bldP spid="53" grpId="0" animBg="1"/>
      <p:bldP spid="56" grpId="0"/>
      <p:bldP spid="57" grpId="0"/>
      <p:bldP spid="58" grpId="0"/>
      <p:bldP spid="59" grpId="0" animBg="1"/>
      <p:bldP spid="59" grpId="1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34950" y="225425"/>
          <a:ext cx="3868738" cy="704850"/>
        </p:xfrm>
        <a:graphic>
          <a:graphicData uri="http://schemas.openxmlformats.org/presentationml/2006/ole">
            <p:oleObj spid="_x0000_s51237" name="Equation" r:id="rId4" imgW="2374900" imgH="431800" progId="Equation.DSMT4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03275" y="1147763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2051844" y="1146969"/>
            <a:ext cx="1588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957388" y="738188"/>
          <a:ext cx="373062" cy="352425"/>
        </p:xfrm>
        <a:graphic>
          <a:graphicData uri="http://schemas.openxmlformats.org/presentationml/2006/ole">
            <p:oleObj spid="_x0000_s51238" name="Equation" r:id="rId5" imgW="253890" imgH="241195" progId="Equation.DSMT4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381000" y="2238375"/>
          <a:ext cx="484188" cy="352425"/>
        </p:xfrm>
        <a:graphic>
          <a:graphicData uri="http://schemas.openxmlformats.org/presentationml/2006/ole">
            <p:oleObj spid="_x0000_s51239" name="Equation" r:id="rId6" imgW="330057" imgH="241195" progId="Equation.DSMT4">
              <p:embed/>
            </p:oleObj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873250" y="3667125"/>
          <a:ext cx="503238" cy="352425"/>
        </p:xfrm>
        <a:graphic>
          <a:graphicData uri="http://schemas.openxmlformats.org/presentationml/2006/ole">
            <p:oleObj spid="_x0000_s51240" name="Equation" r:id="rId7" imgW="342751" imgH="241195" progId="Equation.DSMT4">
              <p:embed/>
            </p:oleObj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3449638" y="2212975"/>
          <a:ext cx="500062" cy="352425"/>
        </p:xfrm>
        <a:graphic>
          <a:graphicData uri="http://schemas.openxmlformats.org/presentationml/2006/ole">
            <p:oleObj spid="_x0000_s51241" name="Equation" r:id="rId8" imgW="342751" imgH="241195" progId="Equation.DSMT4">
              <p:embed/>
            </p:oleObj>
          </a:graphicData>
        </a:graphic>
      </p:graphicFrame>
      <p:sp>
        <p:nvSpPr>
          <p:cNvPr id="15" name="Arc 14"/>
          <p:cNvSpPr/>
          <p:nvPr/>
        </p:nvSpPr>
        <p:spPr>
          <a:xfrm>
            <a:off x="1471613" y="179070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466850" y="1817688"/>
            <a:ext cx="1085850" cy="1293812"/>
          </a:xfrm>
          <a:prstGeom prst="arc">
            <a:avLst>
              <a:gd name="adj1" fmla="val 21501120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2465388" y="1838325"/>
          <a:ext cx="349250" cy="542925"/>
        </p:xfrm>
        <a:graphic>
          <a:graphicData uri="http://schemas.openxmlformats.org/presentationml/2006/ole">
            <p:oleObj spid="_x0000_s51242" name="Equation" r:id="rId9" imgW="177646" imgH="431425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0838" y="4125913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425" y="4564063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588" y="4962525"/>
            <a:ext cx="34623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rot="5400000" flipH="1" flipV="1">
            <a:off x="1826419" y="1477169"/>
            <a:ext cx="1244600" cy="687388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1179513" y="6234113"/>
          <a:ext cx="266700" cy="239712"/>
        </p:xfrm>
        <a:graphic>
          <a:graphicData uri="http://schemas.openxmlformats.org/presentationml/2006/ole">
            <p:oleObj spid="_x0000_s51243" name="Equation" r:id="rId10" imgW="266469" imgH="241091" progId="Equation.DSMT4">
              <p:embed/>
            </p:oleObj>
          </a:graphicData>
        </a:graphic>
      </p:graphicFrame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1612900" y="5449888"/>
          <a:ext cx="254000" cy="239712"/>
        </p:xfrm>
        <a:graphic>
          <a:graphicData uri="http://schemas.openxmlformats.org/presentationml/2006/ole">
            <p:oleObj spid="_x0000_s51244" name="Equation" r:id="rId11" imgW="253890" imgH="241195" progId="Equation.DSMT4">
              <p:embed/>
            </p:oleObj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1593850" y="6234113"/>
          <a:ext cx="254000" cy="238125"/>
        </p:xfrm>
        <a:graphic>
          <a:graphicData uri="http://schemas.openxmlformats.org/presentationml/2006/ole">
            <p:oleObj spid="_x0000_s51245" name="Equation" r:id="rId12" imgW="253890" imgH="241195" progId="Equation.DSMT4">
              <p:embed/>
            </p:oleObj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1438275" y="6427788"/>
          <a:ext cx="166688" cy="268287"/>
        </p:xfrm>
        <a:graphic>
          <a:graphicData uri="http://schemas.openxmlformats.org/presentationml/2006/ole">
            <p:oleObj spid="_x0000_s51246" name="Equation" r:id="rId13" imgW="101468" imgH="164885" progId="Equation.DSMT4">
              <p:embed/>
            </p:oleObj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1863725" y="5794375"/>
          <a:ext cx="396875" cy="392113"/>
        </p:xfrm>
        <a:graphic>
          <a:graphicData uri="http://schemas.openxmlformats.org/presentationml/2006/ole">
            <p:oleObj spid="_x0000_s51247" name="Equation" r:id="rId14" imgW="241195" imgH="241195" progId="Equation.DSMT4">
              <p:embed/>
            </p:oleObj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/>
        </p:nvGraphicFramePr>
        <p:xfrm>
          <a:off x="1057275" y="5618163"/>
          <a:ext cx="322263" cy="415925"/>
        </p:xfrm>
        <a:graphic>
          <a:graphicData uri="http://schemas.openxmlformats.org/presentationml/2006/ole">
            <p:oleObj spid="_x0000_s51248" name="Equation" r:id="rId15" imgW="126780" imgH="164814" progId="Equation.DSMT4">
              <p:embed/>
            </p:oleObj>
          </a:graphicData>
        </a:graphic>
      </p:graphicFrame>
      <p:sp>
        <p:nvSpPr>
          <p:cNvPr id="30" name="Isosceles Triangle 29"/>
          <p:cNvSpPr/>
          <p:nvPr/>
        </p:nvSpPr>
        <p:spPr>
          <a:xfrm rot="16200000">
            <a:off x="1834357" y="1473994"/>
            <a:ext cx="1244600" cy="687387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>
            <a:stCxn id="30" idx="2"/>
          </p:cNvCxnSpPr>
          <p:nvPr/>
        </p:nvCxnSpPr>
        <p:spPr>
          <a:xfrm flipH="1" flipV="1">
            <a:off x="2044700" y="2432050"/>
            <a:ext cx="755650" cy="79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14"/>
          <p:cNvGraphicFramePr>
            <a:graphicFrameLocks noChangeAspect="1"/>
          </p:cNvGraphicFramePr>
          <p:nvPr/>
        </p:nvGraphicFramePr>
        <p:xfrm>
          <a:off x="2390775" y="2454275"/>
          <a:ext cx="166688" cy="268288"/>
        </p:xfrm>
        <a:graphic>
          <a:graphicData uri="http://schemas.openxmlformats.org/presentationml/2006/ole">
            <p:oleObj spid="_x0000_s51249" name="Equation" r:id="rId16" imgW="101468" imgH="164885" progId="Equation.DSMT4">
              <p:embed/>
            </p:oleObj>
          </a:graphicData>
        </a:graphic>
      </p:graphicFrame>
      <p:cxnSp>
        <p:nvCxnSpPr>
          <p:cNvPr id="34" name="Straight Connector 33"/>
          <p:cNvCxnSpPr>
            <a:stCxn id="30" idx="4"/>
          </p:cNvCxnSpPr>
          <p:nvPr/>
        </p:nvCxnSpPr>
        <p:spPr>
          <a:xfrm>
            <a:off x="2800350" y="1195388"/>
            <a:ext cx="3175" cy="12573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5"/>
          <p:cNvGraphicFramePr>
            <a:graphicFrameLocks noChangeAspect="1"/>
          </p:cNvGraphicFramePr>
          <p:nvPr/>
        </p:nvGraphicFramePr>
        <p:xfrm>
          <a:off x="2816225" y="1614488"/>
          <a:ext cx="396875" cy="392112"/>
        </p:xfrm>
        <a:graphic>
          <a:graphicData uri="http://schemas.openxmlformats.org/presentationml/2006/ole">
            <p:oleObj spid="_x0000_s51250" name="Equation" r:id="rId17" imgW="241195" imgH="241195" progId="Equation.DSMT4">
              <p:embed/>
            </p:oleObj>
          </a:graphicData>
        </a:graphic>
      </p:graphicFrame>
      <p:graphicFrame>
        <p:nvGraphicFramePr>
          <p:cNvPr id="36" name="Object 16"/>
          <p:cNvGraphicFramePr>
            <a:graphicFrameLocks noChangeAspect="1"/>
          </p:cNvGraphicFramePr>
          <p:nvPr/>
        </p:nvGraphicFramePr>
        <p:xfrm>
          <a:off x="2451100" y="5756275"/>
          <a:ext cx="944563" cy="652463"/>
        </p:xfrm>
        <a:graphic>
          <a:graphicData uri="http://schemas.openxmlformats.org/presentationml/2006/ole">
            <p:oleObj spid="_x0000_s51251" name="Equation" r:id="rId18" imgW="622030" imgH="431613" progId="Equation.DSMT4">
              <p:embed/>
            </p:oleObj>
          </a:graphicData>
        </a:graphic>
      </p:graphicFrame>
      <p:graphicFrame>
        <p:nvGraphicFramePr>
          <p:cNvPr id="37" name="Object 17"/>
          <p:cNvGraphicFramePr>
            <a:graphicFrameLocks noChangeAspect="1"/>
          </p:cNvGraphicFramePr>
          <p:nvPr/>
        </p:nvGraphicFramePr>
        <p:xfrm>
          <a:off x="3438525" y="5703888"/>
          <a:ext cx="488950" cy="833437"/>
        </p:xfrm>
        <a:graphic>
          <a:graphicData uri="http://schemas.openxmlformats.org/presentationml/2006/ole">
            <p:oleObj spid="_x0000_s51252" name="Equation" r:id="rId19" imgW="266584" imgH="457002" progId="Equation.DSMT4">
              <p:embed/>
            </p:oleObj>
          </a:graphicData>
        </a:graphic>
      </p:graphicFrame>
      <p:graphicFrame>
        <p:nvGraphicFramePr>
          <p:cNvPr id="38" name="Object 18"/>
          <p:cNvGraphicFramePr>
            <a:graphicFrameLocks noChangeAspect="1"/>
          </p:cNvGraphicFramePr>
          <p:nvPr/>
        </p:nvGraphicFramePr>
        <p:xfrm>
          <a:off x="3551238" y="6145213"/>
          <a:ext cx="252412" cy="409575"/>
        </p:xfrm>
        <a:graphic>
          <a:graphicData uri="http://schemas.openxmlformats.org/presentationml/2006/ole">
            <p:oleObj spid="_x0000_s51253" name="Equation" r:id="rId20" imgW="101468" imgH="164885" progId="Equation.DSMT4">
              <p:embed/>
            </p:oleObj>
          </a:graphicData>
        </a:graphic>
      </p:graphicFrame>
      <p:sp>
        <p:nvSpPr>
          <p:cNvPr id="39" name="Arc 38"/>
          <p:cNvSpPr/>
          <p:nvPr/>
        </p:nvSpPr>
        <p:spPr>
          <a:xfrm>
            <a:off x="1292225" y="1922463"/>
            <a:ext cx="1260475" cy="1065212"/>
          </a:xfrm>
          <a:prstGeom prst="arc">
            <a:avLst>
              <a:gd name="adj1" fmla="val 18876821"/>
              <a:gd name="adj2" fmla="val 21414998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19"/>
          <p:cNvGraphicFramePr>
            <a:graphicFrameLocks noChangeAspect="1"/>
          </p:cNvGraphicFramePr>
          <p:nvPr/>
        </p:nvGraphicFramePr>
        <p:xfrm>
          <a:off x="5051425" y="292100"/>
          <a:ext cx="2047875" cy="704850"/>
        </p:xfrm>
        <a:graphic>
          <a:graphicData uri="http://schemas.openxmlformats.org/presentationml/2006/ole">
            <p:oleObj spid="_x0000_s51254" name="Equation" r:id="rId21" imgW="1257300" imgH="431800" progId="Equation.DSMT4">
              <p:embed/>
            </p:oleObj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65725" y="1214438"/>
            <a:ext cx="2571750" cy="2571750"/>
            <a:chOff x="1000100" y="2786058"/>
            <a:chExt cx="2571768" cy="2571768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6414294" y="1213644"/>
            <a:ext cx="1588" cy="2571750"/>
            <a:chOff x="2713818" y="2786852"/>
            <a:chExt cx="2382" cy="2570974"/>
          </a:xfrm>
        </p:grpSpPr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9" name="Object 20"/>
          <p:cNvGraphicFramePr>
            <a:graphicFrameLocks noChangeAspect="1"/>
          </p:cNvGraphicFramePr>
          <p:nvPr/>
        </p:nvGraphicFramePr>
        <p:xfrm>
          <a:off x="6305550" y="900113"/>
          <a:ext cx="373063" cy="352425"/>
        </p:xfrm>
        <a:graphic>
          <a:graphicData uri="http://schemas.openxmlformats.org/presentationml/2006/ole">
            <p:oleObj spid="_x0000_s51255" name="Equation" r:id="rId22" imgW="253890" imgH="241195" progId="Equation.DSMT4">
              <p:embed/>
            </p:oleObj>
          </a:graphicData>
        </a:graphic>
      </p:graphicFrame>
      <p:graphicFrame>
        <p:nvGraphicFramePr>
          <p:cNvPr id="50" name="Object 21"/>
          <p:cNvGraphicFramePr>
            <a:graphicFrameLocks noChangeAspect="1"/>
          </p:cNvGraphicFramePr>
          <p:nvPr/>
        </p:nvGraphicFramePr>
        <p:xfrm>
          <a:off x="4743450" y="2305050"/>
          <a:ext cx="484188" cy="352425"/>
        </p:xfrm>
        <a:graphic>
          <a:graphicData uri="http://schemas.openxmlformats.org/presentationml/2006/ole">
            <p:oleObj spid="_x0000_s51256" name="Equation" r:id="rId23" imgW="330057" imgH="241195" progId="Equation.DSMT4">
              <p:embed/>
            </p:oleObj>
          </a:graphicData>
        </a:graphic>
      </p:graphicFrame>
      <p:graphicFrame>
        <p:nvGraphicFramePr>
          <p:cNvPr id="51" name="Object 22"/>
          <p:cNvGraphicFramePr>
            <a:graphicFrameLocks noChangeAspect="1"/>
          </p:cNvGraphicFramePr>
          <p:nvPr/>
        </p:nvGraphicFramePr>
        <p:xfrm>
          <a:off x="6235700" y="3733800"/>
          <a:ext cx="503238" cy="352425"/>
        </p:xfrm>
        <a:graphic>
          <a:graphicData uri="http://schemas.openxmlformats.org/presentationml/2006/ole">
            <p:oleObj spid="_x0000_s51257" name="Equation" r:id="rId24" imgW="342751" imgH="241195" progId="Equation.DSMT4">
              <p:embed/>
            </p:oleObj>
          </a:graphicData>
        </a:graphic>
      </p:graphicFrame>
      <p:graphicFrame>
        <p:nvGraphicFramePr>
          <p:cNvPr id="52" name="Object 23"/>
          <p:cNvGraphicFramePr>
            <a:graphicFrameLocks noChangeAspect="1"/>
          </p:cNvGraphicFramePr>
          <p:nvPr/>
        </p:nvGraphicFramePr>
        <p:xfrm>
          <a:off x="7812088" y="2279650"/>
          <a:ext cx="500062" cy="352425"/>
        </p:xfrm>
        <a:graphic>
          <a:graphicData uri="http://schemas.openxmlformats.org/presentationml/2006/ole">
            <p:oleObj spid="_x0000_s51258" name="Equation" r:id="rId25" imgW="342751" imgH="241195" progId="Equation.DSMT4">
              <p:embed/>
            </p:oleObj>
          </a:graphicData>
        </a:graphic>
      </p:graphicFrame>
      <p:sp>
        <p:nvSpPr>
          <p:cNvPr id="53" name="Arc 52"/>
          <p:cNvSpPr/>
          <p:nvPr/>
        </p:nvSpPr>
        <p:spPr>
          <a:xfrm>
            <a:off x="5834063" y="185737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Arc 53"/>
          <p:cNvSpPr/>
          <p:nvPr/>
        </p:nvSpPr>
        <p:spPr>
          <a:xfrm>
            <a:off x="5829300" y="1884363"/>
            <a:ext cx="1085850" cy="1293812"/>
          </a:xfrm>
          <a:prstGeom prst="arc">
            <a:avLst>
              <a:gd name="adj1" fmla="val 7967463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5" name="Object 24"/>
          <p:cNvGraphicFramePr>
            <a:graphicFrameLocks noChangeAspect="1"/>
          </p:cNvGraphicFramePr>
          <p:nvPr/>
        </p:nvGraphicFramePr>
        <p:xfrm>
          <a:off x="5875338" y="2457450"/>
          <a:ext cx="306387" cy="476250"/>
        </p:xfrm>
        <a:graphic>
          <a:graphicData uri="http://schemas.openxmlformats.org/presentationml/2006/ole">
            <p:oleObj spid="_x0000_s51259" name="Equation" r:id="rId26" imgW="177646" imgH="431425" progId="Equation.DSMT4">
              <p:embed/>
            </p:oleObj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3288" y="4192588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14875" y="4630738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45038" y="5029200"/>
            <a:ext cx="3462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45°, 45°, 90° triangle</a:t>
            </a:r>
          </a:p>
        </p:txBody>
      </p:sp>
      <p:sp>
        <p:nvSpPr>
          <p:cNvPr id="59" name="Isosceles Triangle 58"/>
          <p:cNvSpPr/>
          <p:nvPr/>
        </p:nvSpPr>
        <p:spPr>
          <a:xfrm rot="10800000" flipH="1">
            <a:off x="5530850" y="2513013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0" name="Object 25"/>
          <p:cNvGraphicFramePr>
            <a:graphicFrameLocks noChangeAspect="1"/>
          </p:cNvGraphicFramePr>
          <p:nvPr/>
        </p:nvGraphicFramePr>
        <p:xfrm>
          <a:off x="5611813" y="6257925"/>
          <a:ext cx="266700" cy="239713"/>
        </p:xfrm>
        <a:graphic>
          <a:graphicData uri="http://schemas.openxmlformats.org/presentationml/2006/ole">
            <p:oleObj spid="_x0000_s51260" name="Equation" r:id="rId27" imgW="266469" imgH="241091" progId="Equation.DSMT4">
              <p:embed/>
            </p:oleObj>
          </a:graphicData>
        </a:graphic>
      </p:graphicFrame>
      <p:graphicFrame>
        <p:nvGraphicFramePr>
          <p:cNvPr id="61" name="Object 26"/>
          <p:cNvGraphicFramePr>
            <a:graphicFrameLocks noChangeAspect="1"/>
          </p:cNvGraphicFramePr>
          <p:nvPr/>
        </p:nvGraphicFramePr>
        <p:xfrm>
          <a:off x="6146800" y="5680075"/>
          <a:ext cx="266700" cy="239713"/>
        </p:xfrm>
        <a:graphic>
          <a:graphicData uri="http://schemas.openxmlformats.org/presentationml/2006/ole">
            <p:oleObj spid="_x0000_s51261" name="Equation" r:id="rId28" imgW="266469" imgH="241091" progId="Equation.DSMT4">
              <p:embed/>
            </p:oleObj>
          </a:graphicData>
        </a:graphic>
      </p:graphicFrame>
      <p:graphicFrame>
        <p:nvGraphicFramePr>
          <p:cNvPr id="62" name="Object 27"/>
          <p:cNvGraphicFramePr>
            <a:graphicFrameLocks noChangeAspect="1"/>
          </p:cNvGraphicFramePr>
          <p:nvPr/>
        </p:nvGraphicFramePr>
        <p:xfrm>
          <a:off x="5643563" y="5699125"/>
          <a:ext cx="254000" cy="238125"/>
        </p:xfrm>
        <a:graphic>
          <a:graphicData uri="http://schemas.openxmlformats.org/presentationml/2006/ole">
            <p:oleObj spid="_x0000_s51262" name="Equation" r:id="rId29" imgW="253890" imgH="241195" progId="Equation.DSMT4">
              <p:embed/>
            </p:oleObj>
          </a:graphicData>
        </a:graphic>
      </p:graphicFrame>
      <p:graphicFrame>
        <p:nvGraphicFramePr>
          <p:cNvPr id="63" name="Object 28"/>
          <p:cNvGraphicFramePr>
            <a:graphicFrameLocks noChangeAspect="1"/>
          </p:cNvGraphicFramePr>
          <p:nvPr/>
        </p:nvGraphicFramePr>
        <p:xfrm>
          <a:off x="5321300" y="5984875"/>
          <a:ext cx="333375" cy="268288"/>
        </p:xfrm>
        <a:graphic>
          <a:graphicData uri="http://schemas.openxmlformats.org/presentationml/2006/ole">
            <p:oleObj spid="_x0000_s51263" name="Equation" r:id="rId30" imgW="203024" imgH="164957" progId="Equation.DSMT4">
              <p:embed/>
            </p:oleObj>
          </a:graphicData>
        </a:graphic>
      </p:graphicFrame>
      <p:graphicFrame>
        <p:nvGraphicFramePr>
          <p:cNvPr id="64" name="Object 29"/>
          <p:cNvGraphicFramePr>
            <a:graphicFrameLocks noChangeAspect="1"/>
          </p:cNvGraphicFramePr>
          <p:nvPr/>
        </p:nvGraphicFramePr>
        <p:xfrm>
          <a:off x="5895975" y="5472113"/>
          <a:ext cx="333375" cy="268287"/>
        </p:xfrm>
        <a:graphic>
          <a:graphicData uri="http://schemas.openxmlformats.org/presentationml/2006/ole">
            <p:oleObj spid="_x0000_s51264" name="Equation" r:id="rId31" imgW="203024" imgH="164957" progId="Equation.DSMT4">
              <p:embed/>
            </p:oleObj>
          </a:graphicData>
        </a:graphic>
      </p:graphicFrame>
      <p:graphicFrame>
        <p:nvGraphicFramePr>
          <p:cNvPr id="65" name="Object 30"/>
          <p:cNvGraphicFramePr>
            <a:graphicFrameLocks noChangeAspect="1"/>
          </p:cNvGraphicFramePr>
          <p:nvPr/>
        </p:nvGraphicFramePr>
        <p:xfrm>
          <a:off x="6051550" y="6094413"/>
          <a:ext cx="527050" cy="496887"/>
        </p:xfrm>
        <a:graphic>
          <a:graphicData uri="http://schemas.openxmlformats.org/presentationml/2006/ole">
            <p:oleObj spid="_x0000_s51265" name="Equation" r:id="rId32" imgW="253890" imgH="241195" progId="Equation.DSMT4">
              <p:embed/>
            </p:oleObj>
          </a:graphicData>
        </a:graphic>
      </p:graphicFrame>
      <p:sp>
        <p:nvSpPr>
          <p:cNvPr id="66" name="Isosceles Triangle 65"/>
          <p:cNvSpPr/>
          <p:nvPr/>
        </p:nvSpPr>
        <p:spPr>
          <a:xfrm rot="16200000" flipH="1" flipV="1">
            <a:off x="5532437" y="2511426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67" name="Straight Connector 66"/>
          <p:cNvCxnSpPr>
            <a:stCxn id="66" idx="4"/>
          </p:cNvCxnSpPr>
          <p:nvPr/>
        </p:nvCxnSpPr>
        <p:spPr>
          <a:xfrm rot="10800000">
            <a:off x="5522913" y="2519363"/>
            <a:ext cx="9525" cy="892175"/>
          </a:xfrm>
          <a:prstGeom prst="line">
            <a:avLst/>
          </a:prstGeom>
          <a:ln w="28575">
            <a:solidFill>
              <a:srgbClr val="00B0F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31"/>
          <p:cNvGraphicFramePr>
            <a:graphicFrameLocks noChangeAspect="1"/>
          </p:cNvGraphicFramePr>
          <p:nvPr/>
        </p:nvGraphicFramePr>
        <p:xfrm>
          <a:off x="5148263" y="2835275"/>
          <a:ext cx="333375" cy="268288"/>
        </p:xfrm>
        <a:graphic>
          <a:graphicData uri="http://schemas.openxmlformats.org/presentationml/2006/ole">
            <p:oleObj spid="_x0000_s51266" name="Equation" r:id="rId33" imgW="203024" imgH="164957" progId="Equation.DSMT4">
              <p:embed/>
            </p:oleObj>
          </a:graphicData>
        </a:graphic>
      </p:graphicFrame>
      <p:cxnSp>
        <p:nvCxnSpPr>
          <p:cNvPr id="69" name="Straight Connector 68"/>
          <p:cNvCxnSpPr/>
          <p:nvPr/>
        </p:nvCxnSpPr>
        <p:spPr>
          <a:xfrm>
            <a:off x="5524500" y="2486025"/>
            <a:ext cx="936625" cy="4763"/>
          </a:xfrm>
          <a:prstGeom prst="line">
            <a:avLst/>
          </a:prstGeom>
          <a:ln w="25400">
            <a:solidFill>
              <a:srgbClr val="00B050"/>
            </a:solidFill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32"/>
          <p:cNvGraphicFramePr>
            <a:graphicFrameLocks noChangeAspect="1"/>
          </p:cNvGraphicFramePr>
          <p:nvPr/>
        </p:nvGraphicFramePr>
        <p:xfrm>
          <a:off x="5848350" y="2205038"/>
          <a:ext cx="334963" cy="268287"/>
        </p:xfrm>
        <a:graphic>
          <a:graphicData uri="http://schemas.openxmlformats.org/presentationml/2006/ole">
            <p:oleObj spid="_x0000_s51267" name="Equation" r:id="rId34" imgW="203024" imgH="164957" progId="Equation.DSMT4">
              <p:embed/>
            </p:oleObj>
          </a:graphicData>
        </a:graphic>
      </p:graphicFrame>
      <p:graphicFrame>
        <p:nvGraphicFramePr>
          <p:cNvPr id="71" name="Object 33"/>
          <p:cNvGraphicFramePr>
            <a:graphicFrameLocks noChangeAspect="1"/>
          </p:cNvGraphicFramePr>
          <p:nvPr/>
        </p:nvGraphicFramePr>
        <p:xfrm>
          <a:off x="6813550" y="5822950"/>
          <a:ext cx="944563" cy="652463"/>
        </p:xfrm>
        <a:graphic>
          <a:graphicData uri="http://schemas.openxmlformats.org/presentationml/2006/ole">
            <p:oleObj spid="_x0000_s51268" name="Equation" r:id="rId35" imgW="622030" imgH="431613" progId="Equation.DSMT4">
              <p:embed/>
            </p:oleObj>
          </a:graphicData>
        </a:graphic>
      </p:graphicFrame>
      <p:graphicFrame>
        <p:nvGraphicFramePr>
          <p:cNvPr id="72" name="Object 34"/>
          <p:cNvGraphicFramePr>
            <a:graphicFrameLocks noChangeAspect="1"/>
          </p:cNvGraphicFramePr>
          <p:nvPr/>
        </p:nvGraphicFramePr>
        <p:xfrm>
          <a:off x="7824788" y="5724525"/>
          <a:ext cx="419100" cy="787400"/>
        </p:xfrm>
        <a:graphic>
          <a:graphicData uri="http://schemas.openxmlformats.org/presentationml/2006/ole">
            <p:oleObj spid="_x0000_s51269" name="Equation" r:id="rId36" imgW="228501" imgH="431613" progId="Equation.DSMT4">
              <p:embed/>
            </p:oleObj>
          </a:graphicData>
        </a:graphic>
      </p:graphicFrame>
      <p:graphicFrame>
        <p:nvGraphicFramePr>
          <p:cNvPr id="73" name="Object 35"/>
          <p:cNvGraphicFramePr>
            <a:graphicFrameLocks noChangeAspect="1"/>
          </p:cNvGraphicFramePr>
          <p:nvPr/>
        </p:nvGraphicFramePr>
        <p:xfrm>
          <a:off x="7851775" y="6213475"/>
          <a:ext cx="363538" cy="295275"/>
        </p:xfrm>
        <a:graphic>
          <a:graphicData uri="http://schemas.openxmlformats.org/presentationml/2006/ole">
            <p:oleObj spid="_x0000_s51270" name="Equation" r:id="rId37" imgW="203024" imgH="164957" progId="Equation.DSMT4">
              <p:embed/>
            </p:oleObj>
          </a:graphicData>
        </a:graphic>
      </p:graphicFrame>
      <p:graphicFrame>
        <p:nvGraphicFramePr>
          <p:cNvPr id="74" name="Object 36"/>
          <p:cNvGraphicFramePr>
            <a:graphicFrameLocks noChangeAspect="1"/>
          </p:cNvGraphicFramePr>
          <p:nvPr/>
        </p:nvGraphicFramePr>
        <p:xfrm>
          <a:off x="8202613" y="5926138"/>
          <a:ext cx="539750" cy="387350"/>
        </p:xfrm>
        <a:graphic>
          <a:graphicData uri="http://schemas.openxmlformats.org/presentationml/2006/ole">
            <p:oleObj spid="_x0000_s51271" name="Equation" r:id="rId38" imgW="228501" imgH="165028" progId="Equation.DSMT4">
              <p:embed/>
            </p:oleObj>
          </a:graphicData>
        </a:graphic>
      </p:graphicFrame>
      <p:sp>
        <p:nvSpPr>
          <p:cNvPr id="722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2085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3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7743E-6 L -0.10486 0.5848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9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500000">
                                      <p:cBhvr>
                                        <p:cTn id="15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01163 0.46737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  <p:bldP spid="53" grpId="0" animBg="1"/>
      <p:bldP spid="56" grpId="0"/>
      <p:bldP spid="57" grpId="0"/>
      <p:bldP spid="58" grpId="0"/>
      <p:bldP spid="59" grpId="0" animBg="1"/>
      <p:bldP spid="59" grpId="1" animBg="1"/>
      <p:bldP spid="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06613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 smtClean="0"/>
              <a:t>VI) Finding the coordinates of point P on the terminal arm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1938" y="1565275"/>
            <a:ext cx="8561387" cy="4873625"/>
          </a:xfrm>
        </p:spPr>
        <p:txBody>
          <a:bodyPr/>
          <a:lstStyle/>
          <a:p>
            <a:r>
              <a:rPr lang="en-CA" sz="2100" smtClean="0"/>
              <a:t>When given the ratio of a trig function, you will be asked to find the coordinates of the endpoint on the terminal arm</a:t>
            </a:r>
          </a:p>
          <a:p>
            <a:pPr>
              <a:buFont typeface="Wingdings" pitchFamily="2" charset="2"/>
              <a:buNone/>
            </a:pPr>
            <a:endParaRPr lang="en-CA" sz="2100" smtClean="0"/>
          </a:p>
          <a:p>
            <a:pPr>
              <a:buFont typeface="Wingdings" pitchFamily="2" charset="2"/>
              <a:buNone/>
            </a:pPr>
            <a:r>
              <a:rPr lang="en-CA" sz="2100" smtClean="0"/>
              <a:t>Method #1) Find the value of the central angle</a:t>
            </a:r>
          </a:p>
          <a:p>
            <a:r>
              <a:rPr lang="en-CA" sz="2100" smtClean="0"/>
              <a:t>Using central angle, we can find the coordinates of point P by using: </a:t>
            </a:r>
          </a:p>
          <a:p>
            <a:r>
              <a:rPr lang="en-CA" sz="2100" smtClean="0"/>
              <a:t>Note: There are usually two central angles, use reference angles</a:t>
            </a:r>
            <a:br>
              <a:rPr lang="en-CA" sz="2100" smtClean="0"/>
            </a:br>
            <a:endParaRPr lang="en-CA" sz="2100" smtClean="0"/>
          </a:p>
          <a:p>
            <a:pPr>
              <a:buFont typeface="Wingdings" pitchFamily="2" charset="2"/>
              <a:buNone/>
            </a:pPr>
            <a:r>
              <a:rPr lang="en-CA" sz="2100" smtClean="0"/>
              <a:t>Method #2) Finding the </a:t>
            </a:r>
            <a:r>
              <a:rPr lang="en-CA" sz="2100" u="sng" smtClean="0"/>
              <a:t>exact value</a:t>
            </a:r>
            <a:r>
              <a:rPr lang="en-CA" sz="2100" smtClean="0"/>
              <a:t> using the Pythagorean Thm.</a:t>
            </a:r>
          </a:p>
          <a:p>
            <a:r>
              <a:rPr lang="en-CA" sz="2100" smtClean="0"/>
              <a:t>Create a right triangle in the corresponding quadrants</a:t>
            </a:r>
          </a:p>
          <a:p>
            <a:r>
              <a:rPr lang="en-CA" sz="2100" smtClean="0"/>
              <a:t>Use the ratios of the sides to find sin</a:t>
            </a:r>
            <a:r>
              <a:rPr lang="el-GR" sz="2100" smtClean="0"/>
              <a:t>θ</a:t>
            </a:r>
            <a:r>
              <a:rPr lang="en-CA" sz="2100" smtClean="0"/>
              <a:t> and cos</a:t>
            </a:r>
            <a:r>
              <a:rPr lang="el-GR" sz="2100" smtClean="0"/>
              <a:t>θ</a:t>
            </a:r>
            <a:endParaRPr lang="en-CA" sz="2100" smtClean="0"/>
          </a:p>
          <a:p>
            <a:r>
              <a:rPr lang="en-CA" sz="2100" smtClean="0"/>
              <a:t>Section 3.5</a:t>
            </a:r>
          </a:p>
        </p:txBody>
      </p:sp>
      <p:graphicFrame>
        <p:nvGraphicFramePr>
          <p:cNvPr id="3087" name="Object 4"/>
          <p:cNvGraphicFramePr>
            <a:graphicFrameLocks noChangeAspect="1"/>
          </p:cNvGraphicFramePr>
          <p:nvPr/>
        </p:nvGraphicFramePr>
        <p:xfrm>
          <a:off x="1733550" y="3452813"/>
          <a:ext cx="1082675" cy="407987"/>
        </p:xfrm>
        <a:graphic>
          <a:graphicData uri="http://schemas.openxmlformats.org/presentationml/2006/ole">
            <p:oleObj spid="_x0000_s29718" name="Equation" r:id="rId4" imgW="672808" imgH="253890" progId="Equation.DSMT4">
              <p:embed/>
            </p:oleObj>
          </a:graphicData>
        </a:graphic>
      </p:graphicFrame>
      <p:graphicFrame>
        <p:nvGraphicFramePr>
          <p:cNvPr id="3088" name="Object 3"/>
          <p:cNvGraphicFramePr>
            <a:graphicFrameLocks noChangeAspect="1"/>
          </p:cNvGraphicFramePr>
          <p:nvPr/>
        </p:nvGraphicFramePr>
        <p:xfrm>
          <a:off x="2789238" y="3462338"/>
          <a:ext cx="1592262" cy="407987"/>
        </p:xfrm>
        <a:graphic>
          <a:graphicData uri="http://schemas.openxmlformats.org/presentationml/2006/ole">
            <p:oleObj spid="_x0000_s29719" name="Equation" r:id="rId5" imgW="990170" imgH="253890" progId="Equation.DSMT4">
              <p:embed/>
            </p:oleObj>
          </a:graphicData>
        </a:graphic>
      </p:graphicFrame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20847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341660"/>
            <a:ext cx="8407400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 smtClean="0"/>
              <a:t>Ex: Given that </a:t>
            </a:r>
            <a:r>
              <a:rPr lang="en-CA" dirty="0" err="1" smtClean="0"/>
              <a:t>cos</a:t>
            </a:r>
            <a:r>
              <a:rPr lang="en-CA" dirty="0" smtClean="0"/>
              <a:t> </a:t>
            </a:r>
            <a:r>
              <a:rPr lang="el-GR" dirty="0" smtClean="0"/>
              <a:t>θ</a:t>
            </a:r>
            <a:r>
              <a:rPr lang="en-CA" dirty="0" smtClean="0"/>
              <a:t> = </a:t>
            </a:r>
            <a:r>
              <a:rPr lang="en-CA" baseline="30000" dirty="0" smtClean="0"/>
              <a:t>3</a:t>
            </a:r>
            <a:r>
              <a:rPr lang="en-CA" dirty="0" smtClean="0"/>
              <a:t>/</a:t>
            </a:r>
            <a:r>
              <a:rPr lang="en-CA" baseline="-25000" dirty="0" smtClean="0"/>
              <a:t>5</a:t>
            </a:r>
            <a:r>
              <a:rPr lang="en-CA" dirty="0" smtClean="0"/>
              <a:t> find all the possible coordinates for point P</a:t>
            </a:r>
            <a:r>
              <a:rPr lang="en-CA" i="1" dirty="0" smtClean="0"/>
              <a:t>(</a:t>
            </a:r>
            <a:r>
              <a:rPr lang="en-CA" i="1" dirty="0" err="1" smtClean="0"/>
              <a:t>x,y</a:t>
            </a:r>
            <a:r>
              <a:rPr lang="en-CA" i="1" dirty="0" smtClean="0"/>
              <a:t>) </a:t>
            </a:r>
            <a:r>
              <a:rPr lang="en-CA" dirty="0" smtClean="0"/>
              <a:t>in the unit circle</a:t>
            </a:r>
            <a:endParaRPr lang="en-CA" i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78338" y="2019300"/>
          <a:ext cx="1055687" cy="528638"/>
        </p:xfrm>
        <a:graphic>
          <a:graphicData uri="http://schemas.openxmlformats.org/presentationml/2006/ole">
            <p:oleObj spid="_x0000_s31032" name="Equation" r:id="rId4" imgW="634449" imgH="317225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2573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positive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06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0307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0308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0309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943725" y="2622550"/>
            <a:ext cx="306388" cy="246063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78" y="4643278"/>
              <a:ext cx="36819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19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565900" y="3071813"/>
          <a:ext cx="1865313" cy="317500"/>
        </p:xfrm>
        <a:graphic>
          <a:graphicData uri="http://schemas.openxmlformats.org/presentationml/2006/ole">
            <p:oleObj spid="_x0000_s31033" name="Equation" r:id="rId5" imgW="1193800" imgH="203200" progId="Equation.DSMT4">
              <p:embed/>
            </p:oleObj>
          </a:graphicData>
        </a:graphic>
      </p:graphicFrame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p:oleObj spid="_x0000_s31034" name="Equation" r:id="rId6" imgW="330057" imgH="241195" progId="Equation.DSMT4">
              <p:embed/>
            </p:oleObj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p:oleObj spid="_x0000_s31035" name="Equation" r:id="rId7" imgW="342751" imgH="241195" progId="Equation.DSMT4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p:oleObj spid="_x0000_s31036" name="Equation" r:id="rId8" imgW="342751" imgH="241195" progId="Equation.DSMT4">
              <p:embed/>
            </p:oleObj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7883466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3531679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2520950" y="2071688"/>
            <a:ext cx="87313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2068513" y="2847975"/>
          <a:ext cx="269875" cy="374650"/>
        </p:xfrm>
        <a:graphic>
          <a:graphicData uri="http://schemas.openxmlformats.org/presentationml/2006/ole">
            <p:oleObj spid="_x0000_s31037" name="Equation" r:id="rId9" imgW="165028" imgH="228501" progId="Equation.DSMT4">
              <p:embed/>
            </p:oleObj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2374900" y="1677988"/>
          <a:ext cx="1039813" cy="415925"/>
        </p:xfrm>
        <a:graphic>
          <a:graphicData uri="http://schemas.openxmlformats.org/presentationml/2006/ole">
            <p:oleObj spid="_x0000_s31038" name="Equation" r:id="rId10" imgW="634725" imgH="253890" progId="Equation.DSMT4">
              <p:embed/>
            </p:oleObj>
          </a:graphicData>
        </a:graphic>
      </p:graphicFrame>
      <p:sp>
        <p:nvSpPr>
          <p:cNvPr id="37" name="Arc 36"/>
          <p:cNvSpPr/>
          <p:nvPr/>
        </p:nvSpPr>
        <p:spPr>
          <a:xfrm>
            <a:off x="1296988" y="2570163"/>
            <a:ext cx="1260475" cy="1260475"/>
          </a:xfrm>
          <a:prstGeom prst="arc">
            <a:avLst>
              <a:gd name="adj1" fmla="val 11007674"/>
              <a:gd name="adj2" fmla="val 1788820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680368" y="2345532"/>
            <a:ext cx="1116013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1701800" y="3448050"/>
            <a:ext cx="1117600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9"/>
          <p:cNvGraphicFramePr>
            <a:graphicFrameLocks noChangeAspect="1"/>
          </p:cNvGraphicFramePr>
          <p:nvPr/>
        </p:nvGraphicFramePr>
        <p:xfrm>
          <a:off x="1166813" y="3563938"/>
          <a:ext cx="311150" cy="373062"/>
        </p:xfrm>
        <a:graphic>
          <a:graphicData uri="http://schemas.openxmlformats.org/presentationml/2006/ole">
            <p:oleObj spid="_x0000_s31039" name="Equation" r:id="rId11" imgW="190500" imgH="228600" progId="Equation.DSMT4">
              <p:embed/>
            </p:oleObj>
          </a:graphicData>
        </a:graphic>
      </p:graphicFrame>
      <p:cxnSp>
        <p:nvCxnSpPr>
          <p:cNvPr id="47" name="Straight Connector 46"/>
          <p:cNvCxnSpPr/>
          <p:nvPr/>
        </p:nvCxnSpPr>
        <p:spPr>
          <a:xfrm rot="16200000" flipH="1">
            <a:off x="2020888" y="2651125"/>
            <a:ext cx="1098550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1957388" y="3206750"/>
            <a:ext cx="66675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10"/>
          <p:cNvGraphicFramePr>
            <a:graphicFrameLocks noChangeAspect="1"/>
          </p:cNvGraphicFramePr>
          <p:nvPr/>
        </p:nvGraphicFramePr>
        <p:xfrm>
          <a:off x="461963" y="5140325"/>
          <a:ext cx="1581150" cy="374650"/>
        </p:xfrm>
        <a:graphic>
          <a:graphicData uri="http://schemas.openxmlformats.org/presentationml/2006/ole">
            <p:oleObj spid="_x0000_s31040" name="Equation" r:id="rId12" imgW="965200" imgH="228600" progId="Equation.DSMT4">
              <p:embed/>
            </p:oleObj>
          </a:graphicData>
        </a:graphic>
      </p:graphicFrame>
      <p:graphicFrame>
        <p:nvGraphicFramePr>
          <p:cNvPr id="58" name="Object 11"/>
          <p:cNvGraphicFramePr>
            <a:graphicFrameLocks noChangeAspect="1"/>
          </p:cNvGraphicFramePr>
          <p:nvPr/>
        </p:nvGraphicFramePr>
        <p:xfrm>
          <a:off x="458788" y="5692775"/>
          <a:ext cx="1560512" cy="374650"/>
        </p:xfrm>
        <a:graphic>
          <a:graphicData uri="http://schemas.openxmlformats.org/presentationml/2006/ole">
            <p:oleObj spid="_x0000_s31041" name="Equation" r:id="rId13" imgW="952087" imgH="228501" progId="Equation.DSMT4">
              <p:embed/>
            </p:oleObj>
          </a:graphicData>
        </a:graphic>
      </p:graphicFrame>
      <p:graphicFrame>
        <p:nvGraphicFramePr>
          <p:cNvPr id="59" name="Object 12"/>
          <p:cNvGraphicFramePr>
            <a:graphicFrameLocks noChangeAspect="1"/>
          </p:cNvGraphicFramePr>
          <p:nvPr/>
        </p:nvGraphicFramePr>
        <p:xfrm>
          <a:off x="2098675" y="5070475"/>
          <a:ext cx="436563" cy="519113"/>
        </p:xfrm>
        <a:graphic>
          <a:graphicData uri="http://schemas.openxmlformats.org/presentationml/2006/ole">
            <p:oleObj spid="_x0000_s31042" name="Equation" r:id="rId14" imgW="266353" imgH="317087" progId="Equation.DSMT4">
              <p:embed/>
            </p:oleObj>
          </a:graphicData>
        </a:graphic>
      </p:graphicFrame>
      <p:graphicFrame>
        <p:nvGraphicFramePr>
          <p:cNvPr id="60" name="Object 13"/>
          <p:cNvGraphicFramePr>
            <a:graphicFrameLocks noChangeAspect="1"/>
          </p:cNvGraphicFramePr>
          <p:nvPr/>
        </p:nvGraphicFramePr>
        <p:xfrm>
          <a:off x="2619375" y="5159375"/>
          <a:ext cx="749300" cy="290513"/>
        </p:xfrm>
        <a:graphic>
          <a:graphicData uri="http://schemas.openxmlformats.org/presentationml/2006/ole">
            <p:oleObj spid="_x0000_s31043" name="Equation" r:id="rId15" imgW="457002" imgH="177723" progId="Equation.DSMT4">
              <p:embed/>
            </p:oleObj>
          </a:graphicData>
        </a:graphic>
      </p:graphicFrame>
      <p:graphicFrame>
        <p:nvGraphicFramePr>
          <p:cNvPr id="61" name="Object 14"/>
          <p:cNvGraphicFramePr>
            <a:graphicFrameLocks noChangeAspect="1"/>
          </p:cNvGraphicFramePr>
          <p:nvPr/>
        </p:nvGraphicFramePr>
        <p:xfrm>
          <a:off x="2046288" y="5622925"/>
          <a:ext cx="1165225" cy="395288"/>
        </p:xfrm>
        <a:graphic>
          <a:graphicData uri="http://schemas.openxmlformats.org/presentationml/2006/ole">
            <p:oleObj spid="_x0000_s31044" name="Equation" r:id="rId16" imgW="710891" imgH="241195" progId="Equation.DSMT4">
              <p:embed/>
            </p:oleObj>
          </a:graphicData>
        </a:graphic>
      </p:graphicFrame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3187700" y="5703888"/>
          <a:ext cx="749300" cy="290512"/>
        </p:xfrm>
        <a:graphic>
          <a:graphicData uri="http://schemas.openxmlformats.org/presentationml/2006/ole">
            <p:oleObj spid="_x0000_s31045" name="Equation" r:id="rId17" imgW="457002" imgH="177723" progId="Equation.DSMT4">
              <p:embed/>
            </p:oleObj>
          </a:graphicData>
        </a:graphic>
      </p:graphicFrame>
      <p:cxnSp>
        <p:nvCxnSpPr>
          <p:cNvPr id="63" name="Straight Connector 62"/>
          <p:cNvCxnSpPr/>
          <p:nvPr/>
        </p:nvCxnSpPr>
        <p:spPr>
          <a:xfrm rot="5400000" flipH="1" flipV="1">
            <a:off x="2020094" y="3753644"/>
            <a:ext cx="1096962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530475" y="4267200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2346325" y="4371975"/>
          <a:ext cx="1185863" cy="415925"/>
        </p:xfrm>
        <a:graphic>
          <a:graphicData uri="http://schemas.openxmlformats.org/presentationml/2006/ole">
            <p:oleObj spid="_x0000_s31046" name="Equation" r:id="rId18" imgW="723586" imgH="253890" progId="Equation.DSMT4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70" name="Object 17"/>
          <p:cNvGraphicFramePr>
            <a:graphicFrameLocks noChangeAspect="1"/>
          </p:cNvGraphicFramePr>
          <p:nvPr/>
        </p:nvGraphicFramePr>
        <p:xfrm>
          <a:off x="4616450" y="5770563"/>
          <a:ext cx="1039813" cy="415925"/>
        </p:xfrm>
        <a:graphic>
          <a:graphicData uri="http://schemas.openxmlformats.org/presentationml/2006/ole">
            <p:oleObj spid="_x0000_s31047" name="Equation" r:id="rId19" imgW="634725" imgH="253890" progId="Equation.DSMT4">
              <p:embed/>
            </p:oleObj>
          </a:graphicData>
        </a:graphic>
      </p:graphicFrame>
      <p:graphicFrame>
        <p:nvGraphicFramePr>
          <p:cNvPr id="71" name="Object 18"/>
          <p:cNvGraphicFramePr>
            <a:graphicFrameLocks noChangeAspect="1"/>
          </p:cNvGraphicFramePr>
          <p:nvPr/>
        </p:nvGraphicFramePr>
        <p:xfrm>
          <a:off x="5700713" y="5754688"/>
          <a:ext cx="1871662" cy="415925"/>
        </p:xfrm>
        <a:graphic>
          <a:graphicData uri="http://schemas.openxmlformats.org/presentationml/2006/ole">
            <p:oleObj spid="_x0000_s31048" name="Equation" r:id="rId20" imgW="1143000" imgH="254000" progId="Equation.DSMT4">
              <p:embed/>
            </p:oleObj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4651375" y="3643313"/>
          <a:ext cx="1038225" cy="631825"/>
        </p:xfrm>
        <a:graphic>
          <a:graphicData uri="http://schemas.openxmlformats.org/presentationml/2006/ole">
            <p:oleObj spid="_x0000_s31049" name="Equation" r:id="rId21" imgW="710891" imgH="431613" progId="Equation.DSMT4">
              <p:embed/>
            </p:oleObj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4238625" y="3705225"/>
          <a:ext cx="574675" cy="352425"/>
        </p:xfrm>
        <a:graphic>
          <a:graphicData uri="http://schemas.openxmlformats.org/presentationml/2006/ole">
            <p:oleObj spid="_x0000_s31050" name="Equation" r:id="rId22" imgW="393529" imgH="241195" progId="Equation.DSMT4">
              <p:embed/>
            </p:oleObj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5494338" y="3729038"/>
          <a:ext cx="576262" cy="352425"/>
        </p:xfrm>
        <a:graphic>
          <a:graphicData uri="http://schemas.openxmlformats.org/presentationml/2006/ole">
            <p:oleObj spid="_x0000_s31051" name="Equation" r:id="rId23" imgW="393529" imgH="241195" progId="Equation.DSMT4">
              <p:embed/>
            </p:oleObj>
          </a:graphicData>
        </a:graphic>
      </p:graphicFrame>
      <p:graphicFrame>
        <p:nvGraphicFramePr>
          <p:cNvPr id="22" name="Object 22"/>
          <p:cNvGraphicFramePr>
            <a:graphicFrameLocks noChangeAspect="1"/>
          </p:cNvGraphicFramePr>
          <p:nvPr/>
        </p:nvGraphicFramePr>
        <p:xfrm>
          <a:off x="4838700" y="4330700"/>
          <a:ext cx="581025" cy="420688"/>
        </p:xfrm>
        <a:graphic>
          <a:graphicData uri="http://schemas.openxmlformats.org/presentationml/2006/ole">
            <p:oleObj spid="_x0000_s31052" name="Equation" r:id="rId24" imgW="317362" imgH="228501" progId="Equation.DSMT4">
              <p:embed/>
            </p:oleObj>
          </a:graphicData>
        </a:graphic>
      </p:graphicFrame>
      <p:graphicFrame>
        <p:nvGraphicFramePr>
          <p:cNvPr id="25" name="Object 23"/>
          <p:cNvGraphicFramePr>
            <a:graphicFrameLocks noChangeAspect="1"/>
          </p:cNvGraphicFramePr>
          <p:nvPr/>
        </p:nvGraphicFramePr>
        <p:xfrm>
          <a:off x="5510213" y="4221163"/>
          <a:ext cx="838200" cy="681037"/>
        </p:xfrm>
        <a:graphic>
          <a:graphicData uri="http://schemas.openxmlformats.org/presentationml/2006/ole">
            <p:oleObj spid="_x0000_s31053" name="Equation" r:id="rId25" imgW="533169" imgH="431613" progId="Equation.DSMT4">
              <p:embed/>
            </p:oleObj>
          </a:graphicData>
        </a:graphic>
      </p:graphicFrame>
      <p:graphicFrame>
        <p:nvGraphicFramePr>
          <p:cNvPr id="7168" name="Object 24"/>
          <p:cNvGraphicFramePr>
            <a:graphicFrameLocks noChangeAspect="1"/>
          </p:cNvGraphicFramePr>
          <p:nvPr/>
        </p:nvGraphicFramePr>
        <p:xfrm>
          <a:off x="5448300" y="4265613"/>
          <a:ext cx="763588" cy="501650"/>
        </p:xfrm>
        <a:graphic>
          <a:graphicData uri="http://schemas.openxmlformats.org/presentationml/2006/ole">
            <p:oleObj spid="_x0000_s31054" name="Equation" r:id="rId26" imgW="368300" imgH="241300" progId="Equation.DSMT4">
              <p:embed/>
            </p:oleObj>
          </a:graphicData>
        </a:graphic>
      </p:graphicFrame>
      <p:graphicFrame>
        <p:nvGraphicFramePr>
          <p:cNvPr id="7170" name="Object 25"/>
          <p:cNvGraphicFramePr>
            <a:graphicFrameLocks noChangeAspect="1"/>
          </p:cNvGraphicFramePr>
          <p:nvPr/>
        </p:nvGraphicFramePr>
        <p:xfrm>
          <a:off x="4657725" y="3644900"/>
          <a:ext cx="1576388" cy="631825"/>
        </p:xfrm>
        <a:graphic>
          <a:graphicData uri="http://schemas.openxmlformats.org/presentationml/2006/ole">
            <p:oleObj spid="_x0000_s31055" name="Equation" r:id="rId27" imgW="1079032" imgH="431613" progId="Equation.DSMT4">
              <p:embed/>
            </p:oleObj>
          </a:graphicData>
        </a:graphic>
      </p:graphicFrame>
      <p:graphicFrame>
        <p:nvGraphicFramePr>
          <p:cNvPr id="7171" name="Object 26"/>
          <p:cNvGraphicFramePr>
            <a:graphicFrameLocks noChangeAspect="1"/>
          </p:cNvGraphicFramePr>
          <p:nvPr/>
        </p:nvGraphicFramePr>
        <p:xfrm>
          <a:off x="6737350" y="3535363"/>
          <a:ext cx="1982788" cy="474662"/>
        </p:xfrm>
        <a:graphic>
          <a:graphicData uri="http://schemas.openxmlformats.org/presentationml/2006/ole">
            <p:oleObj spid="_x0000_s31056" name="Equation" r:id="rId28" imgW="1168400" imgH="279400" progId="Equation.DSMT4">
              <p:embed/>
            </p:oleObj>
          </a:graphicData>
        </a:graphic>
      </p:graphicFrame>
      <p:graphicFrame>
        <p:nvGraphicFramePr>
          <p:cNvPr id="7172" name="Object 27"/>
          <p:cNvGraphicFramePr>
            <a:graphicFrameLocks noChangeAspect="1"/>
          </p:cNvGraphicFramePr>
          <p:nvPr/>
        </p:nvGraphicFramePr>
        <p:xfrm>
          <a:off x="7099300" y="4024313"/>
          <a:ext cx="1087438" cy="441325"/>
        </p:xfrm>
        <a:graphic>
          <a:graphicData uri="http://schemas.openxmlformats.org/presentationml/2006/ole">
            <p:oleObj spid="_x0000_s31057" name="Equation" r:id="rId29" imgW="596900" imgH="241300" progId="Equation.DSMT4">
              <p:embed/>
            </p:oleObj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4" name="Object 28"/>
          <p:cNvGraphicFramePr>
            <a:graphicFrameLocks noChangeAspect="1"/>
          </p:cNvGraphicFramePr>
          <p:nvPr/>
        </p:nvGraphicFramePr>
        <p:xfrm>
          <a:off x="2082800" y="2813050"/>
          <a:ext cx="600075" cy="395288"/>
        </p:xfrm>
        <a:graphic>
          <a:graphicData uri="http://schemas.openxmlformats.org/presentationml/2006/ole">
            <p:oleObj spid="_x0000_s31058" name="Equation" r:id="rId30" imgW="368300" imgH="241300" progId="Equation.DSMT4">
              <p:embed/>
            </p:oleObj>
          </a:graphicData>
        </a:graphic>
      </p:graphicFrame>
      <p:graphicFrame>
        <p:nvGraphicFramePr>
          <p:cNvPr id="75" name="Object 29"/>
          <p:cNvGraphicFramePr>
            <a:graphicFrameLocks noChangeAspect="1"/>
          </p:cNvGraphicFramePr>
          <p:nvPr/>
        </p:nvGraphicFramePr>
        <p:xfrm>
          <a:off x="765175" y="3475038"/>
          <a:ext cx="766763" cy="393700"/>
        </p:xfrm>
        <a:graphic>
          <a:graphicData uri="http://schemas.openxmlformats.org/presentationml/2006/ole">
            <p:oleObj spid="_x0000_s31059" name="Equation" r:id="rId31" imgW="469696" imgH="241195" progId="Equation.DSMT4">
              <p:embed/>
            </p:oleObj>
          </a:graphicData>
        </a:graphic>
      </p:graphicFrame>
      <p:graphicFrame>
        <p:nvGraphicFramePr>
          <p:cNvPr id="76" name="Object 30"/>
          <p:cNvGraphicFramePr>
            <a:graphicFrameLocks noChangeAspect="1"/>
          </p:cNvGraphicFramePr>
          <p:nvPr/>
        </p:nvGraphicFramePr>
        <p:xfrm>
          <a:off x="488950" y="6118225"/>
          <a:ext cx="1560513" cy="374650"/>
        </p:xfrm>
        <a:graphic>
          <a:graphicData uri="http://schemas.openxmlformats.org/presentationml/2006/ole">
            <p:oleObj spid="_x0000_s31060" name="Equation" r:id="rId32" imgW="952087" imgH="228501" progId="Equation.DSMT4">
              <p:embed/>
            </p:oleObj>
          </a:graphicData>
        </a:graphic>
      </p:graphicFrame>
      <p:graphicFrame>
        <p:nvGraphicFramePr>
          <p:cNvPr id="77" name="Object 31"/>
          <p:cNvGraphicFramePr>
            <a:graphicFrameLocks noChangeAspect="1"/>
          </p:cNvGraphicFramePr>
          <p:nvPr/>
        </p:nvGraphicFramePr>
        <p:xfrm>
          <a:off x="2020888" y="6048375"/>
          <a:ext cx="1331912" cy="395288"/>
        </p:xfrm>
        <a:graphic>
          <a:graphicData uri="http://schemas.openxmlformats.org/presentationml/2006/ole">
            <p:oleObj spid="_x0000_s31061" name="Equation" r:id="rId33" imgW="812447" imgH="241195" progId="Equation.DSMT4">
              <p:embed/>
            </p:oleObj>
          </a:graphicData>
        </a:graphic>
      </p:graphicFrame>
      <p:graphicFrame>
        <p:nvGraphicFramePr>
          <p:cNvPr id="78" name="Object 32"/>
          <p:cNvGraphicFramePr>
            <a:graphicFrameLocks noChangeAspect="1"/>
          </p:cNvGraphicFramePr>
          <p:nvPr/>
        </p:nvGraphicFramePr>
        <p:xfrm>
          <a:off x="3257550" y="6143625"/>
          <a:ext cx="915988" cy="290513"/>
        </p:xfrm>
        <a:graphic>
          <a:graphicData uri="http://schemas.openxmlformats.org/presentationml/2006/ole">
            <p:oleObj spid="_x0000_s31062" name="Equation" r:id="rId34" imgW="558558" imgH="177723" progId="Equation.DSMT4">
              <p:embed/>
            </p:oleObj>
          </a:graphicData>
        </a:graphic>
      </p:graphicFrame>
      <p:sp>
        <p:nvSpPr>
          <p:cNvPr id="1029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2047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70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34" grpId="0" animBg="1"/>
      <p:bldP spid="64" grpId="0" animBg="1"/>
      <p:bldP spid="68" grpId="0"/>
      <p:bldP spid="69" grpId="0"/>
      <p:bldP spid="7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7" name="Content Placeholder 2"/>
          <p:cNvSpPr>
            <a:spLocks noGrp="1"/>
          </p:cNvSpPr>
          <p:nvPr>
            <p:ph sz="quarter" idx="1"/>
          </p:nvPr>
        </p:nvSpPr>
        <p:spPr>
          <a:xfrm>
            <a:off x="219075" y="436563"/>
            <a:ext cx="8405813" cy="8191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300" smtClean="0"/>
              <a:t>Practice: Given that                   show the angle in standard position, and the coordinates of P on the unit circle.</a:t>
            </a:r>
            <a:r>
              <a:rPr lang="en-CA" smtClean="0"/>
              <a:t>  </a:t>
            </a:r>
            <a:endParaRPr lang="en-CA" i="1" smtClean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114675" y="354013"/>
          <a:ext cx="1335088" cy="669925"/>
        </p:xfrm>
        <a:graphic>
          <a:graphicData uri="http://schemas.openxmlformats.org/presentationml/2006/ole">
            <p:oleObj spid="_x0000_s32025" name="Equation" r:id="rId4" imgW="710891" imgH="355446" progId="Equation.DSMT4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4430713" y="1960563"/>
          <a:ext cx="1181100" cy="592137"/>
        </p:xfrm>
        <a:graphic>
          <a:graphicData uri="http://schemas.openxmlformats.org/presentationml/2006/ole">
            <p:oleObj spid="_x0000_s32026" name="Equation" r:id="rId5" imgW="710891" imgH="355446" progId="Equation.DSMT4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797425" y="2601913"/>
            <a:ext cx="1336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negative</a:t>
            </a:r>
          </a:p>
        </p:txBody>
      </p:sp>
      <p:sp>
        <p:nvSpPr>
          <p:cNvPr id="19" name="Right Brace 18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21" name="Straight Arrow Connector 20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2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333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1334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1335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7612063" y="2132013"/>
            <a:ext cx="306387" cy="246062"/>
            <a:chOff x="2384960" y="4641273"/>
            <a:chExt cx="370115" cy="310737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386877" y="4643277"/>
              <a:ext cx="36819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384960" y="4641273"/>
              <a:ext cx="36819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5"/>
          <p:cNvGraphicFramePr>
            <a:graphicFrameLocks noChangeAspect="1"/>
          </p:cNvGraphicFramePr>
          <p:nvPr/>
        </p:nvGraphicFramePr>
        <p:xfrm>
          <a:off x="6546850" y="3071813"/>
          <a:ext cx="1905000" cy="317500"/>
        </p:xfrm>
        <a:graphic>
          <a:graphicData uri="http://schemas.openxmlformats.org/presentationml/2006/ole">
            <p:oleObj spid="_x0000_s32027" name="Equation" r:id="rId6" imgW="1218671" imgH="203112" progId="Equation.DSMT4">
              <p:embed/>
            </p:oleObj>
          </a:graphicData>
        </a:graphic>
      </p:graphicFrame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38" name="Straight Arrow Connector 37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" name="Object 5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p:oleObj spid="_x0000_s32028" name="Equation" r:id="rId7" imgW="330057" imgH="241195" progId="Equation.DSMT4">
              <p:embed/>
            </p:oleObj>
          </a:graphicData>
        </a:graphic>
      </p:graphicFrame>
      <p:graphicFrame>
        <p:nvGraphicFramePr>
          <p:cNvPr id="41" name="Object 6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p:oleObj spid="_x0000_s32029" name="Equation" r:id="rId8" imgW="342751" imgH="241195" progId="Equation.DSMT4">
              <p:embed/>
            </p:oleObj>
          </a:graphicData>
        </a:graphic>
      </p:graphicFrame>
      <p:graphicFrame>
        <p:nvGraphicFramePr>
          <p:cNvPr id="42" name="Object 7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p:oleObj spid="_x0000_s32030" name="Equation" r:id="rId9" imgW="342751" imgH="241195" progId="Equation.DSMT4">
              <p:embed/>
            </p:oleObj>
          </a:graphicData>
        </a:graphic>
      </p:graphicFrame>
      <p:sp>
        <p:nvSpPr>
          <p:cNvPr id="43" name="Arc 42"/>
          <p:cNvSpPr/>
          <p:nvPr/>
        </p:nvSpPr>
        <p:spPr>
          <a:xfrm>
            <a:off x="1293813" y="2579688"/>
            <a:ext cx="1260475" cy="1260475"/>
          </a:xfrm>
          <a:prstGeom prst="arc">
            <a:avLst>
              <a:gd name="adj1" fmla="val 10937943"/>
              <a:gd name="adj2" fmla="val 8612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Arc 43"/>
          <p:cNvSpPr/>
          <p:nvPr/>
        </p:nvSpPr>
        <p:spPr>
          <a:xfrm>
            <a:off x="1304925" y="2590800"/>
            <a:ext cx="1260475" cy="1260475"/>
          </a:xfrm>
          <a:prstGeom prst="arc">
            <a:avLst>
              <a:gd name="adj1" fmla="val 7018003"/>
              <a:gd name="adj2" fmla="val 10772882"/>
            </a:avLst>
          </a:prstGeom>
          <a:ln w="22225">
            <a:solidFill>
              <a:srgbClr val="00B05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2425700" y="424497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6" name="Object 8"/>
          <p:cNvGraphicFramePr>
            <a:graphicFrameLocks noChangeAspect="1"/>
          </p:cNvGraphicFramePr>
          <p:nvPr/>
        </p:nvGraphicFramePr>
        <p:xfrm>
          <a:off x="2500313" y="3838575"/>
          <a:ext cx="269875" cy="374650"/>
        </p:xfrm>
        <a:graphic>
          <a:graphicData uri="http://schemas.openxmlformats.org/presentationml/2006/ole">
            <p:oleObj spid="_x0000_s32031" name="Equation" r:id="rId10" imgW="165028" imgH="228501" progId="Equation.DSMT4">
              <p:embed/>
            </p:oleObj>
          </a:graphicData>
        </a:graphic>
      </p:graphicFrame>
      <p:graphicFrame>
        <p:nvGraphicFramePr>
          <p:cNvPr id="47" name="Object 9"/>
          <p:cNvGraphicFramePr>
            <a:graphicFrameLocks noChangeAspect="1"/>
          </p:cNvGraphicFramePr>
          <p:nvPr/>
        </p:nvGraphicFramePr>
        <p:xfrm>
          <a:off x="2260600" y="4325938"/>
          <a:ext cx="1527175" cy="363537"/>
        </p:xfrm>
        <a:graphic>
          <a:graphicData uri="http://schemas.openxmlformats.org/presentationml/2006/ole">
            <p:oleObj spid="_x0000_s32032" name="Equation" r:id="rId11" imgW="1066337" imgH="253890" progId="Equation.DSMT4">
              <p:embed/>
            </p:oleObj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rot="16200000" flipH="1">
            <a:off x="1656557" y="3485356"/>
            <a:ext cx="1084262" cy="54927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1103313" y="3486150"/>
            <a:ext cx="1112837" cy="519113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10"/>
          <p:cNvGraphicFramePr>
            <a:graphicFrameLocks noChangeAspect="1"/>
          </p:cNvGraphicFramePr>
          <p:nvPr/>
        </p:nvGraphicFramePr>
        <p:xfrm>
          <a:off x="938213" y="3408363"/>
          <a:ext cx="311150" cy="373062"/>
        </p:xfrm>
        <a:graphic>
          <a:graphicData uri="http://schemas.openxmlformats.org/presentationml/2006/ole">
            <p:oleObj spid="_x0000_s32033" name="Equation" r:id="rId12" imgW="190500" imgH="228600" progId="Equation.DSMT4">
              <p:embed/>
            </p:oleObj>
          </a:graphicData>
        </a:graphic>
      </p:graphicFrame>
      <p:cxnSp>
        <p:nvCxnSpPr>
          <p:cNvPr id="52" name="Straight Connector 51"/>
          <p:cNvCxnSpPr/>
          <p:nvPr/>
        </p:nvCxnSpPr>
        <p:spPr>
          <a:xfrm rot="16200000" flipV="1">
            <a:off x="1929606" y="3734594"/>
            <a:ext cx="1068388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957388" y="3208338"/>
            <a:ext cx="500062" cy="952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11"/>
          <p:cNvGraphicFramePr>
            <a:graphicFrameLocks noChangeAspect="1"/>
          </p:cNvGraphicFramePr>
          <p:nvPr/>
        </p:nvGraphicFramePr>
        <p:xfrm>
          <a:off x="382588" y="5016500"/>
          <a:ext cx="2120900" cy="457200"/>
        </p:xfrm>
        <a:graphic>
          <a:graphicData uri="http://schemas.openxmlformats.org/presentationml/2006/ole">
            <p:oleObj spid="_x0000_s32034" name="Equation" r:id="rId13" imgW="1295400" imgH="279400" progId="Equation.DSMT4">
              <p:embed/>
            </p:oleObj>
          </a:graphicData>
        </a:graphic>
      </p:graphicFrame>
      <p:graphicFrame>
        <p:nvGraphicFramePr>
          <p:cNvPr id="55" name="Object 12"/>
          <p:cNvGraphicFramePr>
            <a:graphicFrameLocks noChangeAspect="1"/>
          </p:cNvGraphicFramePr>
          <p:nvPr/>
        </p:nvGraphicFramePr>
        <p:xfrm>
          <a:off x="355600" y="5508625"/>
          <a:ext cx="2101850" cy="457200"/>
        </p:xfrm>
        <a:graphic>
          <a:graphicData uri="http://schemas.openxmlformats.org/presentationml/2006/ole">
            <p:oleObj spid="_x0000_s32035" name="Equation" r:id="rId14" imgW="1282700" imgH="279400" progId="Equation.DSMT4">
              <p:embed/>
            </p:oleObj>
          </a:graphicData>
        </a:graphic>
      </p:graphicFrame>
      <p:graphicFrame>
        <p:nvGraphicFramePr>
          <p:cNvPr id="57" name="Object 13"/>
          <p:cNvGraphicFramePr>
            <a:graphicFrameLocks noChangeAspect="1"/>
          </p:cNvGraphicFramePr>
          <p:nvPr/>
        </p:nvGraphicFramePr>
        <p:xfrm>
          <a:off x="2557463" y="5111750"/>
          <a:ext cx="895350" cy="290513"/>
        </p:xfrm>
        <a:graphic>
          <a:graphicData uri="http://schemas.openxmlformats.org/presentationml/2006/ole">
            <p:oleObj spid="_x0000_s32036" name="Equation" r:id="rId15" imgW="545626" imgH="177646" progId="Equation.DSMT4">
              <p:embed/>
            </p:oleObj>
          </a:graphicData>
        </a:graphic>
      </p:graphicFrame>
      <p:graphicFrame>
        <p:nvGraphicFramePr>
          <p:cNvPr id="59" name="Object 14"/>
          <p:cNvGraphicFramePr>
            <a:graphicFrameLocks noChangeAspect="1"/>
          </p:cNvGraphicFramePr>
          <p:nvPr/>
        </p:nvGraphicFramePr>
        <p:xfrm>
          <a:off x="2514600" y="5573713"/>
          <a:ext cx="977900" cy="290512"/>
        </p:xfrm>
        <a:graphic>
          <a:graphicData uri="http://schemas.openxmlformats.org/presentationml/2006/ole">
            <p:oleObj spid="_x0000_s32037" name="Equation" r:id="rId16" imgW="596641" imgH="177723" progId="Equation.DSMT4">
              <p:embed/>
            </p:oleObj>
          </a:graphicData>
        </a:graphic>
      </p:graphicFrame>
      <p:cxnSp>
        <p:nvCxnSpPr>
          <p:cNvPr id="60" name="Straight Connector 59"/>
          <p:cNvCxnSpPr/>
          <p:nvPr/>
        </p:nvCxnSpPr>
        <p:spPr>
          <a:xfrm rot="5400000" flipH="1" flipV="1">
            <a:off x="819944" y="3706019"/>
            <a:ext cx="1096962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1354138" y="4256088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306388" y="4360863"/>
          <a:ext cx="1331912" cy="323850"/>
        </p:xfrm>
        <a:graphic>
          <a:graphicData uri="http://schemas.openxmlformats.org/presentationml/2006/ole">
            <p:oleObj spid="_x0000_s32038" name="Equation" r:id="rId17" imgW="1155700" imgH="254000" progId="Equation.DSMT4">
              <p:embed/>
            </p:oleObj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4214813" y="5770563"/>
          <a:ext cx="1520825" cy="361950"/>
        </p:xfrm>
        <a:graphic>
          <a:graphicData uri="http://schemas.openxmlformats.org/presentationml/2006/ole">
            <p:oleObj spid="_x0000_s32039" name="Equation" r:id="rId18" imgW="1066337" imgH="253890" progId="Equation.DSMT4">
              <p:embed/>
            </p:oleObj>
          </a:graphicData>
        </a:graphic>
      </p:graphicFrame>
      <p:graphicFrame>
        <p:nvGraphicFramePr>
          <p:cNvPr id="66" name="Object 17"/>
          <p:cNvGraphicFramePr>
            <a:graphicFrameLocks noChangeAspect="1"/>
          </p:cNvGraphicFramePr>
          <p:nvPr/>
        </p:nvGraphicFramePr>
        <p:xfrm>
          <a:off x="5775325" y="5754688"/>
          <a:ext cx="2252663" cy="384175"/>
        </p:xfrm>
        <a:graphic>
          <a:graphicData uri="http://schemas.openxmlformats.org/presentationml/2006/ole">
            <p:oleObj spid="_x0000_s32040" name="Equation" r:id="rId19" imgW="1485255" imgH="253890" progId="Equation.DSMT4">
              <p:embed/>
            </p:oleObj>
          </a:graphicData>
        </a:graphic>
      </p:graphicFrame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4578350" y="3625850"/>
          <a:ext cx="1185863" cy="668338"/>
        </p:xfrm>
        <a:graphic>
          <a:graphicData uri="http://schemas.openxmlformats.org/presentationml/2006/ole">
            <p:oleObj spid="_x0000_s32041" name="Equation" r:id="rId20" imgW="812447" imgH="457002" progId="Equation.DSMT4">
              <p:embed/>
            </p:oleObj>
          </a:graphicData>
        </a:graphic>
      </p:graphicFrame>
      <p:graphicFrame>
        <p:nvGraphicFramePr>
          <p:cNvPr id="68" name="Object 19"/>
          <p:cNvGraphicFramePr>
            <a:graphicFrameLocks noChangeAspect="1"/>
          </p:cNvGraphicFramePr>
          <p:nvPr/>
        </p:nvGraphicFramePr>
        <p:xfrm>
          <a:off x="4152900" y="3690938"/>
          <a:ext cx="555625" cy="352425"/>
        </p:xfrm>
        <a:graphic>
          <a:graphicData uri="http://schemas.openxmlformats.org/presentationml/2006/ole">
            <p:oleObj spid="_x0000_s32042" name="Equation" r:id="rId21" imgW="380835" imgH="241195" progId="Equation.DSMT4">
              <p:embed/>
            </p:oleObj>
          </a:graphicData>
        </a:graphic>
      </p:graphicFrame>
      <p:graphicFrame>
        <p:nvGraphicFramePr>
          <p:cNvPr id="69" name="Object 20"/>
          <p:cNvGraphicFramePr>
            <a:graphicFrameLocks noChangeAspect="1"/>
          </p:cNvGraphicFramePr>
          <p:nvPr/>
        </p:nvGraphicFramePr>
        <p:xfrm>
          <a:off x="5380038" y="3714750"/>
          <a:ext cx="558800" cy="352425"/>
        </p:xfrm>
        <a:graphic>
          <a:graphicData uri="http://schemas.openxmlformats.org/presentationml/2006/ole">
            <p:oleObj spid="_x0000_s32043" name="Equation" r:id="rId22" imgW="380835" imgH="241195" progId="Equation.DSMT4">
              <p:embed/>
            </p:oleObj>
          </a:graphicData>
        </a:graphic>
      </p:graphicFrame>
      <p:graphicFrame>
        <p:nvGraphicFramePr>
          <p:cNvPr id="70" name="Object 21"/>
          <p:cNvGraphicFramePr>
            <a:graphicFrameLocks noChangeAspect="1"/>
          </p:cNvGraphicFramePr>
          <p:nvPr/>
        </p:nvGraphicFramePr>
        <p:xfrm>
          <a:off x="4824413" y="4357688"/>
          <a:ext cx="581025" cy="420687"/>
        </p:xfrm>
        <a:graphic>
          <a:graphicData uri="http://schemas.openxmlformats.org/presentationml/2006/ole">
            <p:oleObj spid="_x0000_s32044" name="Equation" r:id="rId23" imgW="317362" imgH="228501" progId="Equation.DSMT4">
              <p:embed/>
            </p:oleObj>
          </a:graphicData>
        </a:graphic>
      </p:graphicFrame>
      <p:graphicFrame>
        <p:nvGraphicFramePr>
          <p:cNvPr id="71" name="Object 22"/>
          <p:cNvGraphicFramePr>
            <a:graphicFrameLocks noChangeAspect="1"/>
          </p:cNvGraphicFramePr>
          <p:nvPr/>
        </p:nvGraphicFramePr>
        <p:xfrm>
          <a:off x="5430838" y="4200525"/>
          <a:ext cx="998537" cy="722313"/>
        </p:xfrm>
        <a:graphic>
          <a:graphicData uri="http://schemas.openxmlformats.org/presentationml/2006/ole">
            <p:oleObj spid="_x0000_s32045" name="Equation" r:id="rId24" imgW="634725" imgH="457002" progId="Equation.DSMT4">
              <p:embed/>
            </p:oleObj>
          </a:graphicData>
        </a:graphic>
      </p:graphicFrame>
      <p:graphicFrame>
        <p:nvGraphicFramePr>
          <p:cNvPr id="72" name="Object 23"/>
          <p:cNvGraphicFramePr>
            <a:graphicFrameLocks noChangeAspect="1"/>
          </p:cNvGraphicFramePr>
          <p:nvPr/>
        </p:nvGraphicFramePr>
        <p:xfrm>
          <a:off x="5413375" y="4238625"/>
          <a:ext cx="1000125" cy="501650"/>
        </p:xfrm>
        <a:graphic>
          <a:graphicData uri="http://schemas.openxmlformats.org/presentationml/2006/ole">
            <p:oleObj spid="_x0000_s32046" name="Equation" r:id="rId25" imgW="482391" imgH="241195" progId="Equation.DSMT4">
              <p:embed/>
            </p:oleObj>
          </a:graphicData>
        </a:graphic>
      </p:graphicFrame>
      <p:graphicFrame>
        <p:nvGraphicFramePr>
          <p:cNvPr id="73" name="Object 24"/>
          <p:cNvGraphicFramePr>
            <a:graphicFrameLocks noChangeAspect="1"/>
          </p:cNvGraphicFramePr>
          <p:nvPr/>
        </p:nvGraphicFramePr>
        <p:xfrm>
          <a:off x="4568825" y="3627438"/>
          <a:ext cx="1725613" cy="668337"/>
        </p:xfrm>
        <a:graphic>
          <a:graphicData uri="http://schemas.openxmlformats.org/presentationml/2006/ole">
            <p:oleObj spid="_x0000_s32047" name="Equation" r:id="rId26" imgW="1181100" imgH="457200" progId="Equation.DSMT4">
              <p:embed/>
            </p:oleObj>
          </a:graphicData>
        </a:graphic>
      </p:graphicFrame>
      <p:graphicFrame>
        <p:nvGraphicFramePr>
          <p:cNvPr id="74" name="Object 25"/>
          <p:cNvGraphicFramePr>
            <a:graphicFrameLocks noChangeAspect="1"/>
          </p:cNvGraphicFramePr>
          <p:nvPr/>
        </p:nvGraphicFramePr>
        <p:xfrm>
          <a:off x="6751638" y="3535363"/>
          <a:ext cx="1982787" cy="474662"/>
        </p:xfrm>
        <a:graphic>
          <a:graphicData uri="http://schemas.openxmlformats.org/presentationml/2006/ole">
            <p:oleObj spid="_x0000_s32048" name="Equation" r:id="rId27" imgW="1168400" imgH="279400" progId="Equation.DSMT4">
              <p:embed/>
            </p:oleObj>
          </a:graphicData>
        </a:graphic>
      </p:graphicFrame>
      <p:graphicFrame>
        <p:nvGraphicFramePr>
          <p:cNvPr id="75" name="Object 26"/>
          <p:cNvGraphicFramePr>
            <a:graphicFrameLocks noChangeAspect="1"/>
          </p:cNvGraphicFramePr>
          <p:nvPr/>
        </p:nvGraphicFramePr>
        <p:xfrm>
          <a:off x="7099300" y="4024313"/>
          <a:ext cx="1087438" cy="441325"/>
        </p:xfrm>
        <a:graphic>
          <a:graphicData uri="http://schemas.openxmlformats.org/presentationml/2006/ole">
            <p:oleObj spid="_x0000_s32049" name="Equation" r:id="rId28" imgW="596900" imgH="241300" progId="Equation.DSMT4">
              <p:embed/>
            </p:oleObj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7" name="Object 27"/>
          <p:cNvGraphicFramePr>
            <a:graphicFrameLocks noChangeAspect="1"/>
          </p:cNvGraphicFramePr>
          <p:nvPr/>
        </p:nvGraphicFramePr>
        <p:xfrm>
          <a:off x="2208213" y="3227388"/>
          <a:ext cx="785812" cy="395287"/>
        </p:xfrm>
        <a:graphic>
          <a:graphicData uri="http://schemas.openxmlformats.org/presentationml/2006/ole">
            <p:oleObj spid="_x0000_s32050" name="Equation" r:id="rId29" imgW="482391" imgH="241195" progId="Equation.DSMT4">
              <p:embed/>
            </p:oleObj>
          </a:graphicData>
        </a:graphic>
      </p:graphicFrame>
      <p:graphicFrame>
        <p:nvGraphicFramePr>
          <p:cNvPr id="78" name="Object 28"/>
          <p:cNvGraphicFramePr>
            <a:graphicFrameLocks noChangeAspect="1"/>
          </p:cNvGraphicFramePr>
          <p:nvPr/>
        </p:nvGraphicFramePr>
        <p:xfrm>
          <a:off x="593725" y="3344863"/>
          <a:ext cx="766763" cy="393700"/>
        </p:xfrm>
        <a:graphic>
          <a:graphicData uri="http://schemas.openxmlformats.org/presentationml/2006/ole">
            <p:oleObj spid="_x0000_s32051" name="Equation" r:id="rId30" imgW="469696" imgH="241195" progId="Equation.DSMT4">
              <p:embed/>
            </p:oleObj>
          </a:graphicData>
        </a:graphic>
      </p:graphicFrame>
      <p:graphicFrame>
        <p:nvGraphicFramePr>
          <p:cNvPr id="79" name="Object 29"/>
          <p:cNvGraphicFramePr>
            <a:graphicFrameLocks noChangeAspect="1"/>
          </p:cNvGraphicFramePr>
          <p:nvPr/>
        </p:nvGraphicFramePr>
        <p:xfrm>
          <a:off x="376238" y="5970588"/>
          <a:ext cx="2122487" cy="458787"/>
        </p:xfrm>
        <a:graphic>
          <a:graphicData uri="http://schemas.openxmlformats.org/presentationml/2006/ole">
            <p:oleObj spid="_x0000_s32052" name="Equation" r:id="rId31" imgW="1295400" imgH="279400" progId="Equation.DSMT4">
              <p:embed/>
            </p:oleObj>
          </a:graphicData>
        </a:graphic>
      </p:graphicFrame>
      <p:graphicFrame>
        <p:nvGraphicFramePr>
          <p:cNvPr id="81" name="Object 30"/>
          <p:cNvGraphicFramePr>
            <a:graphicFrameLocks noChangeAspect="1"/>
          </p:cNvGraphicFramePr>
          <p:nvPr/>
        </p:nvGraphicFramePr>
        <p:xfrm>
          <a:off x="2530475" y="6061075"/>
          <a:ext cx="1041400" cy="290513"/>
        </p:xfrm>
        <a:graphic>
          <a:graphicData uri="http://schemas.openxmlformats.org/presentationml/2006/ole">
            <p:oleObj spid="_x0000_s32053" name="Equation" r:id="rId32" imgW="634449" imgH="177646" progId="Equation.DSMT4">
              <p:embed/>
            </p:oleObj>
          </a:graphicData>
        </a:graphic>
      </p:graphicFrame>
      <p:sp>
        <p:nvSpPr>
          <p:cNvPr id="87" name="Arc 86"/>
          <p:cNvSpPr/>
          <p:nvPr/>
        </p:nvSpPr>
        <p:spPr>
          <a:xfrm>
            <a:off x="1308100" y="2578100"/>
            <a:ext cx="1260475" cy="1260475"/>
          </a:xfrm>
          <a:prstGeom prst="arc">
            <a:avLst>
              <a:gd name="adj1" fmla="val 10648187"/>
              <a:gd name="adj2" fmla="val 154072"/>
            </a:avLst>
          </a:prstGeom>
          <a:ln w="22225">
            <a:solidFill>
              <a:srgbClr val="00B05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" name="Arc 87"/>
          <p:cNvSpPr/>
          <p:nvPr/>
        </p:nvSpPr>
        <p:spPr>
          <a:xfrm>
            <a:off x="1292225" y="2578100"/>
            <a:ext cx="1260475" cy="1260475"/>
          </a:xfrm>
          <a:prstGeom prst="arc">
            <a:avLst>
              <a:gd name="adj1" fmla="val 3868150"/>
              <a:gd name="adj2" fmla="val 10779392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9" name="Object 31"/>
          <p:cNvGraphicFramePr>
            <a:graphicFrameLocks noChangeAspect="1"/>
          </p:cNvGraphicFramePr>
          <p:nvPr/>
        </p:nvGraphicFramePr>
        <p:xfrm>
          <a:off x="2484438" y="3721100"/>
          <a:ext cx="858837" cy="442913"/>
        </p:xfrm>
        <a:graphic>
          <a:graphicData uri="http://schemas.openxmlformats.org/presentationml/2006/ole">
            <p:oleObj spid="_x0000_s32054" name="Equation" r:id="rId33" imgW="469696" imgH="241195" progId="Equation.DSMT4">
              <p:embed/>
            </p:oleObj>
          </a:graphicData>
        </a:graphic>
      </p:graphicFrame>
      <p:graphicFrame>
        <p:nvGraphicFramePr>
          <p:cNvPr id="90" name="Object 32"/>
          <p:cNvGraphicFramePr>
            <a:graphicFrameLocks noChangeAspect="1"/>
          </p:cNvGraphicFramePr>
          <p:nvPr/>
        </p:nvGraphicFramePr>
        <p:xfrm>
          <a:off x="5573713" y="4295775"/>
          <a:ext cx="858837" cy="442913"/>
        </p:xfrm>
        <a:graphic>
          <a:graphicData uri="http://schemas.openxmlformats.org/presentationml/2006/ole">
            <p:oleObj spid="_x0000_s32055" name="Equation" r:id="rId34" imgW="469696" imgH="241195" progId="Equation.DSMT4">
              <p:embed/>
            </p:oleObj>
          </a:graphicData>
        </a:graphic>
      </p:graphicFrame>
      <p:cxnSp>
        <p:nvCxnSpPr>
          <p:cNvPr id="82" name="Straight Connector 81"/>
          <p:cNvCxnSpPr/>
          <p:nvPr/>
        </p:nvCxnSpPr>
        <p:spPr>
          <a:xfrm rot="10800000" flipH="1">
            <a:off x="1325563" y="3194050"/>
            <a:ext cx="500062" cy="952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8748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7796000">
                                      <p:cBhvr>
                                        <p:cTn id="6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187800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 animBg="1"/>
      <p:bldP spid="43" grpId="0" animBg="1"/>
      <p:bldP spid="43" grpId="1" animBg="1"/>
      <p:bldP spid="43" grpId="2" animBg="1"/>
      <p:bldP spid="45" grpId="0" animBg="1"/>
      <p:bldP spid="61" grpId="0" animBg="1"/>
      <p:bldP spid="63" grpId="0"/>
      <p:bldP spid="64" grpId="0"/>
      <p:bldP spid="76" grpId="0"/>
      <p:bldP spid="88" grpId="0" animBg="1"/>
      <p:bldP spid="88" grpId="1" animBg="1"/>
      <p:bldP spid="88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3" name="Content Placeholder 2"/>
          <p:cNvSpPr>
            <a:spLocks noGrp="1"/>
          </p:cNvSpPr>
          <p:nvPr>
            <p:ph sz="quarter" idx="1"/>
          </p:nvPr>
        </p:nvSpPr>
        <p:spPr>
          <a:xfrm>
            <a:off x="153988" y="581025"/>
            <a:ext cx="8621712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 smtClean="0"/>
              <a:t>Ex: Given that sin </a:t>
            </a:r>
            <a:r>
              <a:rPr lang="el-GR" dirty="0" smtClean="0"/>
              <a:t>θ</a:t>
            </a:r>
            <a:r>
              <a:rPr lang="en-CA" dirty="0" smtClean="0"/>
              <a:t> = </a:t>
            </a:r>
            <a:r>
              <a:rPr lang="en-CA" baseline="30000" dirty="0" smtClean="0"/>
              <a:t>      </a:t>
            </a:r>
            <a:r>
              <a:rPr lang="en-CA" dirty="0" smtClean="0"/>
              <a:t>     and                       find the exact value of the coordinates of point P</a:t>
            </a:r>
            <a:r>
              <a:rPr lang="en-CA" i="1" dirty="0" smtClean="0"/>
              <a:t>(</a:t>
            </a:r>
            <a:r>
              <a:rPr lang="en-CA" i="1" dirty="0" err="1" smtClean="0"/>
              <a:t>x,y</a:t>
            </a:r>
            <a:r>
              <a:rPr lang="en-CA" i="1" dirty="0" smtClean="0"/>
              <a:t>) </a:t>
            </a:r>
            <a:r>
              <a:rPr lang="en-CA" dirty="0" smtClean="0"/>
              <a:t>in the unit circle</a:t>
            </a:r>
            <a:endParaRPr lang="en-CA" i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217988" y="1952625"/>
          <a:ext cx="1435100" cy="592138"/>
        </p:xfrm>
        <a:graphic>
          <a:graphicData uri="http://schemas.openxmlformats.org/presentationml/2006/ole">
            <p:oleObj spid="_x0000_s32977" name="Equation" r:id="rId4" imgW="863225" imgH="355446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336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negative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47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2348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2349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2350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931025" y="2112963"/>
            <a:ext cx="307975" cy="244475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68" y="4643290"/>
              <a:ext cx="368207" cy="30872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208" cy="30871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7581900" y="2120900"/>
            <a:ext cx="307975" cy="246063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8"/>
              <a:ext cx="36820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910388" y="3048000"/>
          <a:ext cx="1130300" cy="317500"/>
        </p:xfrm>
        <a:graphic>
          <a:graphicData uri="http://schemas.openxmlformats.org/presentationml/2006/ole">
            <p:oleObj spid="_x0000_s32978" name="Equation" r:id="rId5" imgW="723586" imgH="203112" progId="Equation.DSMT4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68800" y="3560763"/>
            <a:ext cx="4148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ratio to draw a right triangle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43672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p:oleObj spid="_x0000_s32979" name="Equation" r:id="rId6" imgW="330057" imgH="241195" progId="Equation.DSMT4">
              <p:embed/>
            </p:oleObj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p:oleObj spid="_x0000_s32980" name="Equation" r:id="rId7" imgW="342751" imgH="241195" progId="Equation.DSMT4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p:oleObj spid="_x0000_s32981" name="Equation" r:id="rId8" imgW="342751" imgH="241195" progId="Equation.DSMT4">
              <p:embed/>
            </p:oleObj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0786739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8969957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73125" y="385762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1430338" y="3214688"/>
          <a:ext cx="228600" cy="290512"/>
        </p:xfrm>
        <a:graphic>
          <a:graphicData uri="http://schemas.openxmlformats.org/presentationml/2006/ole">
            <p:oleObj spid="_x0000_s32982" name="Equation" r:id="rId9" imgW="139579" imgH="177646" progId="Equation.DSMT4">
              <p:embed/>
            </p:oleObj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403225" y="3854450"/>
          <a:ext cx="1009650" cy="604838"/>
        </p:xfrm>
        <a:graphic>
          <a:graphicData uri="http://schemas.openxmlformats.org/presentationml/2006/ole">
            <p:oleObj spid="_x0000_s32983" name="Equation" r:id="rId10" imgW="888614" imgH="533169" progId="Equation.DSMT4">
              <p:embed/>
            </p:oleObj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10800000" flipV="1">
            <a:off x="890588" y="3217863"/>
            <a:ext cx="1033462" cy="68897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V="1">
            <a:off x="546894" y="3550444"/>
            <a:ext cx="712788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3879850" y="4270375"/>
          <a:ext cx="660400" cy="393700"/>
        </p:xfrm>
        <a:graphic>
          <a:graphicData uri="http://schemas.openxmlformats.org/presentationml/2006/ole">
            <p:oleObj spid="_x0000_s32984" name="Equation" r:id="rId11" imgW="406224" imgH="241195" progId="Equation.DSMT4">
              <p:embed/>
            </p:oleObj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4960938" y="4525963"/>
          <a:ext cx="252412" cy="354012"/>
        </p:xfrm>
        <a:graphic>
          <a:graphicData uri="http://schemas.openxmlformats.org/presentationml/2006/ole">
            <p:oleObj spid="_x0000_s32985" name="Equation" r:id="rId12" imgW="126725" imgH="177415" progId="Equation.DSMT4">
              <p:embed/>
            </p:oleObj>
          </a:graphicData>
        </a:graphic>
      </p:graphicFrame>
      <p:cxnSp>
        <p:nvCxnSpPr>
          <p:cNvPr id="50" name="Straight Connector 49"/>
          <p:cNvCxnSpPr/>
          <p:nvPr/>
        </p:nvCxnSpPr>
        <p:spPr>
          <a:xfrm>
            <a:off x="890588" y="3206750"/>
            <a:ext cx="106680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Isosceles Triangle 52"/>
          <p:cNvSpPr/>
          <p:nvPr/>
        </p:nvSpPr>
        <p:spPr>
          <a:xfrm flipH="1" flipV="1">
            <a:off x="903288" y="3228975"/>
            <a:ext cx="1028700" cy="652463"/>
          </a:xfrm>
          <a:prstGeom prst="triangle">
            <a:avLst>
              <a:gd name="adj" fmla="val 100000"/>
            </a:avLst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5819775" y="3890963"/>
            <a:ext cx="277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Base (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Pythagorus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  <p:graphicFrame>
        <p:nvGraphicFramePr>
          <p:cNvPr id="55" name="Object 11"/>
          <p:cNvGraphicFramePr>
            <a:graphicFrameLocks noChangeAspect="1"/>
          </p:cNvGraphicFramePr>
          <p:nvPr/>
        </p:nvGraphicFramePr>
        <p:xfrm>
          <a:off x="4565650" y="3871913"/>
          <a:ext cx="428625" cy="354012"/>
        </p:xfrm>
        <a:graphic>
          <a:graphicData uri="http://schemas.openxmlformats.org/presentationml/2006/ole">
            <p:oleObj spid="_x0000_s32986" name="Equation" r:id="rId13" imgW="215619" imgH="177569" progId="Equation.DSMT4">
              <p:embed/>
            </p:oleObj>
          </a:graphicData>
        </a:graphic>
      </p:graphicFrame>
      <p:graphicFrame>
        <p:nvGraphicFramePr>
          <p:cNvPr id="56" name="Object 12"/>
          <p:cNvGraphicFramePr>
            <a:graphicFrameLocks noChangeAspect="1"/>
          </p:cNvGraphicFramePr>
          <p:nvPr/>
        </p:nvGraphicFramePr>
        <p:xfrm>
          <a:off x="5016500" y="4200525"/>
          <a:ext cx="257175" cy="328613"/>
        </p:xfrm>
        <a:graphic>
          <a:graphicData uri="http://schemas.openxmlformats.org/presentationml/2006/ole">
            <p:oleObj spid="_x0000_s32987" name="Equation" r:id="rId14" imgW="139579" imgH="177646" progId="Equation.DSMT4">
              <p:embed/>
            </p:oleObj>
          </a:graphicData>
        </a:graphic>
      </p:graphicFrame>
      <p:graphicFrame>
        <p:nvGraphicFramePr>
          <p:cNvPr id="57" name="Object 13"/>
          <p:cNvGraphicFramePr>
            <a:graphicFrameLocks noChangeAspect="1"/>
          </p:cNvGraphicFramePr>
          <p:nvPr/>
        </p:nvGraphicFramePr>
        <p:xfrm>
          <a:off x="461963" y="5140325"/>
          <a:ext cx="1581150" cy="374650"/>
        </p:xfrm>
        <a:graphic>
          <a:graphicData uri="http://schemas.openxmlformats.org/presentationml/2006/ole">
            <p:oleObj spid="_x0000_s32988" name="Equation" r:id="rId15" imgW="965200" imgH="228600" progId="Equation.DSMT4">
              <p:embed/>
            </p:oleObj>
          </a:graphicData>
        </a:graphic>
      </p:graphicFrame>
      <p:graphicFrame>
        <p:nvGraphicFramePr>
          <p:cNvPr id="58" name="Object 14"/>
          <p:cNvGraphicFramePr>
            <a:graphicFrameLocks noChangeAspect="1"/>
          </p:cNvGraphicFramePr>
          <p:nvPr/>
        </p:nvGraphicFramePr>
        <p:xfrm>
          <a:off x="458788" y="5788025"/>
          <a:ext cx="1560512" cy="374650"/>
        </p:xfrm>
        <a:graphic>
          <a:graphicData uri="http://schemas.openxmlformats.org/presentationml/2006/ole">
            <p:oleObj spid="_x0000_s32989" name="Equation" r:id="rId16" imgW="952087" imgH="228501" progId="Equation.DSMT4">
              <p:embed/>
            </p:oleObj>
          </a:graphicData>
        </a:graphic>
      </p:graphicFrame>
      <p:graphicFrame>
        <p:nvGraphicFramePr>
          <p:cNvPr id="59" name="Object 15"/>
          <p:cNvGraphicFramePr>
            <a:graphicFrameLocks noChangeAspect="1"/>
          </p:cNvGraphicFramePr>
          <p:nvPr/>
        </p:nvGraphicFramePr>
        <p:xfrm>
          <a:off x="2047875" y="5070475"/>
          <a:ext cx="560388" cy="519113"/>
        </p:xfrm>
        <a:graphic>
          <a:graphicData uri="http://schemas.openxmlformats.org/presentationml/2006/ole">
            <p:oleObj spid="_x0000_s32990" name="Equation" r:id="rId17" imgW="342603" imgH="317225" progId="Equation.DSMT4">
              <p:embed/>
            </p:oleObj>
          </a:graphicData>
        </a:graphic>
      </p:graphicFrame>
      <p:graphicFrame>
        <p:nvGraphicFramePr>
          <p:cNvPr id="61" name="Object 16"/>
          <p:cNvGraphicFramePr>
            <a:graphicFrameLocks noChangeAspect="1"/>
          </p:cNvGraphicFramePr>
          <p:nvPr/>
        </p:nvGraphicFramePr>
        <p:xfrm>
          <a:off x="2051050" y="5646738"/>
          <a:ext cx="852488" cy="581025"/>
        </p:xfrm>
        <a:graphic>
          <a:graphicData uri="http://schemas.openxmlformats.org/presentationml/2006/ole">
            <p:oleObj spid="_x0000_s32991" name="Equation" r:id="rId18" imgW="520474" imgH="355446" progId="Equation.DSMT4">
              <p:embed/>
            </p:oleObj>
          </a:graphicData>
        </a:graphic>
      </p:graphicFrame>
      <p:graphicFrame>
        <p:nvGraphicFramePr>
          <p:cNvPr id="66" name="Object 3"/>
          <p:cNvGraphicFramePr>
            <a:graphicFrameLocks noChangeAspect="1"/>
          </p:cNvGraphicFramePr>
          <p:nvPr/>
        </p:nvGraphicFramePr>
        <p:xfrm>
          <a:off x="5984875" y="4017963"/>
          <a:ext cx="1243013" cy="612775"/>
        </p:xfrm>
        <a:graphic>
          <a:graphicData uri="http://schemas.openxmlformats.org/presentationml/2006/ole">
            <p:oleObj spid="_x0000_s32992" name="Equation" r:id="rId19" imgW="749300" imgH="368300" progId="Equation.DSMT4">
              <p:embed/>
            </p:oleObj>
          </a:graphicData>
        </a:graphic>
      </p:graphicFrame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7207250" y="4016375"/>
          <a:ext cx="822325" cy="592138"/>
        </p:xfrm>
        <a:graphic>
          <a:graphicData uri="http://schemas.openxmlformats.org/presentationml/2006/ole">
            <p:oleObj spid="_x0000_s32993" name="Equation" r:id="rId20" imgW="494870" imgH="355292" progId="Equation.DSMT4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54513" y="5184775"/>
            <a:ext cx="450056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11663" y="5645150"/>
            <a:ext cx="20097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Coordinates of P:</a:t>
            </a:r>
          </a:p>
        </p:txBody>
      </p:sp>
      <p:graphicFrame>
        <p:nvGraphicFramePr>
          <p:cNvPr id="70" name="Object 19"/>
          <p:cNvGraphicFramePr>
            <a:graphicFrameLocks noChangeAspect="1"/>
          </p:cNvGraphicFramePr>
          <p:nvPr/>
        </p:nvGraphicFramePr>
        <p:xfrm>
          <a:off x="4641850" y="5961063"/>
          <a:ext cx="1233488" cy="741362"/>
        </p:xfrm>
        <a:graphic>
          <a:graphicData uri="http://schemas.openxmlformats.org/presentationml/2006/ole">
            <p:oleObj spid="_x0000_s32994" name="Equation" r:id="rId21" imgW="888614" imgH="533169" progId="Equation.DSMT4">
              <p:embed/>
            </p:oleObj>
          </a:graphicData>
        </a:graphic>
      </p:graphicFrame>
      <p:graphicFrame>
        <p:nvGraphicFramePr>
          <p:cNvPr id="12308" name="Object 25"/>
          <p:cNvGraphicFramePr>
            <a:graphicFrameLocks noChangeAspect="1"/>
          </p:cNvGraphicFramePr>
          <p:nvPr/>
        </p:nvGraphicFramePr>
        <p:xfrm>
          <a:off x="3440113" y="481013"/>
          <a:ext cx="668337" cy="604837"/>
        </p:xfrm>
        <a:graphic>
          <a:graphicData uri="http://schemas.openxmlformats.org/presentationml/2006/ole">
            <p:oleObj spid="_x0000_s32995" name="Equation" r:id="rId22" imgW="393359" imgH="355292" progId="Equation.DSMT4">
              <p:embed/>
            </p:oleObj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4778375" y="576263"/>
          <a:ext cx="1811338" cy="409575"/>
        </p:xfrm>
        <a:graphic>
          <a:graphicData uri="http://schemas.openxmlformats.org/presentationml/2006/ole">
            <p:oleObj spid="_x0000_s32996" name="Equation" r:id="rId23" imgW="1066800" imgH="241300" progId="Equation.DSMT4">
              <p:embed/>
            </p:oleObj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7605713" y="2633663"/>
            <a:ext cx="307975" cy="244475"/>
            <a:chOff x="2384960" y="4641273"/>
            <a:chExt cx="370115" cy="31073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2386867" y="4643290"/>
              <a:ext cx="368208" cy="30872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2384960" y="4641273"/>
              <a:ext cx="368207" cy="30871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2" name="Object 22"/>
          <p:cNvGraphicFramePr>
            <a:graphicFrameLocks noChangeAspect="1"/>
          </p:cNvGraphicFramePr>
          <p:nvPr/>
        </p:nvGraphicFramePr>
        <p:xfrm>
          <a:off x="5919788" y="4173538"/>
          <a:ext cx="1095375" cy="317500"/>
        </p:xfrm>
        <a:graphic>
          <a:graphicData uri="http://schemas.openxmlformats.org/presentationml/2006/ole">
            <p:oleObj spid="_x0000_s32997" name="Equation" r:id="rId24" imgW="838200" imgH="241300" progId="Equation.DSMT4">
              <p:embed/>
            </p:oleObj>
          </a:graphicData>
        </a:graphic>
      </p:graphicFrame>
      <p:graphicFrame>
        <p:nvGraphicFramePr>
          <p:cNvPr id="83" name="Object 23"/>
          <p:cNvGraphicFramePr>
            <a:graphicFrameLocks noChangeAspect="1"/>
          </p:cNvGraphicFramePr>
          <p:nvPr/>
        </p:nvGraphicFramePr>
        <p:xfrm>
          <a:off x="6303963" y="4518025"/>
          <a:ext cx="712787" cy="317500"/>
        </p:xfrm>
        <a:graphic>
          <a:graphicData uri="http://schemas.openxmlformats.org/presentationml/2006/ole">
            <p:oleObj spid="_x0000_s32998" name="Equation" r:id="rId25" imgW="545863" imgH="241195" progId="Equation.DSMT4">
              <p:embed/>
            </p:oleObj>
          </a:graphicData>
        </a:graphic>
      </p:graphicFrame>
      <p:graphicFrame>
        <p:nvGraphicFramePr>
          <p:cNvPr id="84" name="Object 24"/>
          <p:cNvGraphicFramePr>
            <a:graphicFrameLocks noChangeAspect="1"/>
          </p:cNvGraphicFramePr>
          <p:nvPr/>
        </p:nvGraphicFramePr>
        <p:xfrm>
          <a:off x="6419850" y="4870450"/>
          <a:ext cx="614363" cy="234950"/>
        </p:xfrm>
        <a:graphic>
          <a:graphicData uri="http://schemas.openxmlformats.org/presentationml/2006/ole">
            <p:oleObj spid="_x0000_s32999" name="Equation" r:id="rId26" imgW="469696" imgH="177723" progId="Equation.DSMT4">
              <p:embed/>
            </p:oleObj>
          </a:graphicData>
        </a:graphic>
      </p:graphicFrame>
      <p:sp>
        <p:nvSpPr>
          <p:cNvPr id="123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1663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73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0.39393 0.14282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88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21" grpId="0"/>
      <p:bldP spid="31" grpId="0" animBg="1"/>
      <p:bldP spid="33" grpId="0" animBg="1"/>
      <p:bldP spid="34" grpId="0" animBg="1"/>
      <p:bldP spid="53" grpId="0" animBg="1"/>
      <p:bldP spid="53" grpId="1" animBg="1"/>
      <p:bldP spid="54" grpId="0"/>
      <p:bldP spid="68" grpId="0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58261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I) Review: </a:t>
            </a:r>
            <a:endParaRPr lang="en-CA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71500" y="1547813"/>
          <a:ext cx="1643063" cy="938212"/>
        </p:xfrm>
        <a:graphic>
          <a:graphicData uri="http://schemas.openxmlformats.org/presentationml/2006/ole">
            <p:oleObj spid="_x0000_s42140" name="Equation" r:id="rId4" imgW="800100" imgH="45720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000375" y="1547813"/>
          <a:ext cx="1668463" cy="938212"/>
        </p:xfrm>
        <a:graphic>
          <a:graphicData uri="http://schemas.openxmlformats.org/presentationml/2006/ole">
            <p:oleObj spid="_x0000_s42141" name="Equation" r:id="rId5" imgW="812447" imgH="457002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57813" y="1547813"/>
          <a:ext cx="2736850" cy="938212"/>
        </p:xfrm>
        <a:graphic>
          <a:graphicData uri="http://schemas.openxmlformats.org/presentationml/2006/ole">
            <p:oleObj spid="_x0000_s42142" name="Equation" r:id="rId6" imgW="1333500" imgH="457200" progId="Equation.DSMT4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0063" y="1071563"/>
            <a:ext cx="2686050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SOH-CAH-TOA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00063" y="3028950"/>
            <a:ext cx="350043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Pythagorean Theorem: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4200" y="3714750"/>
          <a:ext cx="1773238" cy="495300"/>
        </p:xfrm>
        <a:graphic>
          <a:graphicData uri="http://schemas.openxmlformats.org/presentationml/2006/ole">
            <p:oleObj spid="_x0000_s42143" name="Equation" r:id="rId7" imgW="863225" imgH="241195" progId="Equation.DSMT4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00063" y="4605338"/>
            <a:ext cx="3500437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Circle Equation: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71500" y="5265738"/>
          <a:ext cx="1800225" cy="547687"/>
        </p:xfrm>
        <a:graphic>
          <a:graphicData uri="http://schemas.openxmlformats.org/presentationml/2006/ole">
            <p:oleObj spid="_x0000_s42144" name="Equation" r:id="rId8" imgW="875920" imgH="266584" progId="Equation.DSMT4">
              <p:embed/>
            </p:oleObj>
          </a:graphicData>
        </a:graphic>
      </p:graphicFrame>
      <p:sp>
        <p:nvSpPr>
          <p:cNvPr id="12" name="Isosceles Triangle 11"/>
          <p:cNvSpPr/>
          <p:nvPr/>
        </p:nvSpPr>
        <p:spPr>
          <a:xfrm>
            <a:off x="4060825" y="3217863"/>
            <a:ext cx="1639888" cy="1009650"/>
          </a:xfrm>
          <a:prstGeom prst="triangle">
            <a:avLst>
              <a:gd name="adj" fmla="val 100000"/>
            </a:avLst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2981325" y="1139825"/>
          <a:ext cx="1757363" cy="382588"/>
        </p:xfrm>
        <a:graphic>
          <a:graphicData uri="http://schemas.openxmlformats.org/presentationml/2006/ole">
            <p:oleObj spid="_x0000_s42145" name="Equation" r:id="rId9" imgW="1167893" imgH="253890" progId="Equation.DSMT4">
              <p:embed/>
            </p:oleObj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/>
        </p:nvGraphicFramePr>
        <p:xfrm>
          <a:off x="4429125" y="3916363"/>
          <a:ext cx="269875" cy="344487"/>
        </p:xfrm>
        <a:graphic>
          <a:graphicData uri="http://schemas.openxmlformats.org/presentationml/2006/ole">
            <p:oleObj spid="_x0000_s42146" name="Equation" r:id="rId10" imgW="139579" imgH="177646" progId="Equation.DSMT4">
              <p:embed/>
            </p:oleObj>
          </a:graphicData>
        </a:graphic>
      </p:graphicFrame>
      <p:graphicFrame>
        <p:nvGraphicFramePr>
          <p:cNvPr id="15" name="Object 13"/>
          <p:cNvGraphicFramePr>
            <a:graphicFrameLocks noChangeAspect="1"/>
          </p:cNvGraphicFramePr>
          <p:nvPr/>
        </p:nvGraphicFramePr>
        <p:xfrm>
          <a:off x="5722938" y="3606800"/>
          <a:ext cx="630237" cy="387350"/>
        </p:xfrm>
        <a:graphic>
          <a:graphicData uri="http://schemas.openxmlformats.org/presentationml/2006/ole">
            <p:oleObj spid="_x0000_s42147" name="Equation" r:id="rId11" imgW="330057" imgH="203112" progId="Equation.DSMT4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629150" y="4187825"/>
          <a:ext cx="557213" cy="411163"/>
        </p:xfrm>
        <a:graphic>
          <a:graphicData uri="http://schemas.openxmlformats.org/presentationml/2006/ole">
            <p:oleObj spid="_x0000_s42148" name="Equation" r:id="rId12" imgW="291847" imgH="215713" progId="Equation.DSMT4">
              <p:embed/>
            </p:oleObj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341813" y="3317875"/>
          <a:ext cx="630237" cy="387350"/>
        </p:xfrm>
        <a:graphic>
          <a:graphicData uri="http://schemas.openxmlformats.org/presentationml/2006/ole">
            <p:oleObj spid="_x0000_s42149" name="Equation" r:id="rId13" imgW="330057" imgH="203112" progId="Equation.DSMT4">
              <p:embed/>
            </p:oleObj>
          </a:graphicData>
        </a:graphic>
      </p:graphicFrame>
      <p:sp>
        <p:nvSpPr>
          <p:cNvPr id="18" name="Isosceles Triangle 17"/>
          <p:cNvSpPr/>
          <p:nvPr/>
        </p:nvSpPr>
        <p:spPr>
          <a:xfrm>
            <a:off x="6470650" y="3227388"/>
            <a:ext cx="1638300" cy="1009650"/>
          </a:xfrm>
          <a:prstGeom prst="triangle">
            <a:avLst>
              <a:gd name="adj" fmla="val 100000"/>
            </a:avLst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7823200" y="3309938"/>
          <a:ext cx="271463" cy="342900"/>
        </p:xfrm>
        <a:graphic>
          <a:graphicData uri="http://schemas.openxmlformats.org/presentationml/2006/ole">
            <p:oleObj spid="_x0000_s42150" name="Equation" r:id="rId14" imgW="139579" imgH="177646" progId="Equation.DSMT4">
              <p:embed/>
            </p:oleObj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7004050" y="4198938"/>
          <a:ext cx="630238" cy="387350"/>
        </p:xfrm>
        <a:graphic>
          <a:graphicData uri="http://schemas.openxmlformats.org/presentationml/2006/ole">
            <p:oleObj spid="_x0000_s42151" name="Equation" r:id="rId15" imgW="330057" imgH="203112" progId="Equation.DSMT4">
              <p:embed/>
            </p:oleObj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8070850" y="3521075"/>
          <a:ext cx="557213" cy="411163"/>
        </p:xfrm>
        <a:graphic>
          <a:graphicData uri="http://schemas.openxmlformats.org/presentationml/2006/ole">
            <p:oleObj spid="_x0000_s42152" name="Equation" r:id="rId16" imgW="291847" imgH="215713" progId="Equation.DSMT4">
              <p:embed/>
            </p:oleObj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6751638" y="3327400"/>
          <a:ext cx="630237" cy="387350"/>
        </p:xfrm>
        <a:graphic>
          <a:graphicData uri="http://schemas.openxmlformats.org/presentationml/2006/ole">
            <p:oleObj spid="_x0000_s42153" name="Equation" r:id="rId17" imgW="330057" imgH="203112" progId="Equation.DSMT4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5451475" y="4002088"/>
            <a:ext cx="249238" cy="2143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4" name="Rectangle 23"/>
          <p:cNvSpPr/>
          <p:nvPr/>
        </p:nvSpPr>
        <p:spPr>
          <a:xfrm>
            <a:off x="7859713" y="4024313"/>
            <a:ext cx="249237" cy="2127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25" name="Object 16"/>
          <p:cNvGraphicFramePr>
            <a:graphicFrameLocks noChangeAspect="1"/>
          </p:cNvGraphicFramePr>
          <p:nvPr/>
        </p:nvGraphicFramePr>
        <p:xfrm>
          <a:off x="5759450" y="3617913"/>
          <a:ext cx="266700" cy="266700"/>
        </p:xfrm>
        <a:graphic>
          <a:graphicData uri="http://schemas.openxmlformats.org/presentationml/2006/ole">
            <p:oleObj spid="_x0000_s42154" name="Equation" r:id="rId18" imgW="139700" imgH="139700" progId="Equation.DSMT4">
              <p:embed/>
            </p:oleObj>
          </a:graphicData>
        </a:graphic>
      </p:graphicFrame>
      <p:graphicFrame>
        <p:nvGraphicFramePr>
          <p:cNvPr id="26" name="Object 17"/>
          <p:cNvGraphicFramePr>
            <a:graphicFrameLocks noChangeAspect="1"/>
          </p:cNvGraphicFramePr>
          <p:nvPr/>
        </p:nvGraphicFramePr>
        <p:xfrm>
          <a:off x="4786313" y="4257675"/>
          <a:ext cx="241300" cy="361950"/>
        </p:xfrm>
        <a:graphic>
          <a:graphicData uri="http://schemas.openxmlformats.org/presentationml/2006/ole">
            <p:oleObj spid="_x0000_s42155" name="Equation" r:id="rId19" imgW="126890" imgH="190335" progId="Equation.DSMT4">
              <p:embed/>
            </p:oleObj>
          </a:graphicData>
        </a:graphic>
      </p:graphicFrame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4451350" y="3351213"/>
          <a:ext cx="314325" cy="339725"/>
        </p:xfrm>
        <a:graphic>
          <a:graphicData uri="http://schemas.openxmlformats.org/presentationml/2006/ole">
            <p:oleObj spid="_x0000_s42156" name="Equation" r:id="rId20" imgW="164814" imgH="177492" progId="Equation.DSMT4">
              <p:embed/>
            </p:oleObj>
          </a:graphicData>
        </a:graphic>
      </p:graphicFrame>
      <p:graphicFrame>
        <p:nvGraphicFramePr>
          <p:cNvPr id="28" name="Object 19"/>
          <p:cNvGraphicFramePr>
            <a:graphicFrameLocks noChangeAspect="1"/>
          </p:cNvGraphicFramePr>
          <p:nvPr/>
        </p:nvGraphicFramePr>
        <p:xfrm>
          <a:off x="7205663" y="4279900"/>
          <a:ext cx="266700" cy="266700"/>
        </p:xfrm>
        <a:graphic>
          <a:graphicData uri="http://schemas.openxmlformats.org/presentationml/2006/ole">
            <p:oleObj spid="_x0000_s42157" name="Equation" r:id="rId21" imgW="139700" imgH="139700" progId="Equation.DSMT4">
              <p:embed/>
            </p:oleObj>
          </a:graphicData>
        </a:graphic>
      </p:graphicFrame>
      <p:graphicFrame>
        <p:nvGraphicFramePr>
          <p:cNvPr id="29" name="Object 20"/>
          <p:cNvGraphicFramePr>
            <a:graphicFrameLocks noChangeAspect="1"/>
          </p:cNvGraphicFramePr>
          <p:nvPr/>
        </p:nvGraphicFramePr>
        <p:xfrm>
          <a:off x="8215313" y="3541713"/>
          <a:ext cx="241300" cy="361950"/>
        </p:xfrm>
        <a:graphic>
          <a:graphicData uri="http://schemas.openxmlformats.org/presentationml/2006/ole">
            <p:oleObj spid="_x0000_s42158" name="Equation" r:id="rId22" imgW="126890" imgH="190335" progId="Equation.DSMT4">
              <p:embed/>
            </p:oleObj>
          </a:graphicData>
        </a:graphic>
      </p:graphicFrame>
      <p:graphicFrame>
        <p:nvGraphicFramePr>
          <p:cNvPr id="30" name="Object 21"/>
          <p:cNvGraphicFramePr>
            <a:graphicFrameLocks noChangeAspect="1"/>
          </p:cNvGraphicFramePr>
          <p:nvPr/>
        </p:nvGraphicFramePr>
        <p:xfrm>
          <a:off x="6870700" y="3349625"/>
          <a:ext cx="314325" cy="339725"/>
        </p:xfrm>
        <a:graphic>
          <a:graphicData uri="http://schemas.openxmlformats.org/presentationml/2006/ole">
            <p:oleObj spid="_x0000_s42159" name="Equation" r:id="rId23" imgW="164814" imgH="177492" progId="Equation.DSMT4">
              <p:embed/>
            </p:oleObj>
          </a:graphicData>
        </a:graphic>
      </p:graphicFrame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476625" y="4854575"/>
            <a:ext cx="1625600" cy="1785938"/>
            <a:chOff x="642910" y="2786058"/>
            <a:chExt cx="2143140" cy="2143140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642910" y="3784285"/>
              <a:ext cx="2143140" cy="190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643957" y="3856581"/>
              <a:ext cx="2143140" cy="2094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3570288" y="4962525"/>
            <a:ext cx="1439862" cy="14398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5" name="Oval 34"/>
          <p:cNvSpPr/>
          <p:nvPr/>
        </p:nvSpPr>
        <p:spPr>
          <a:xfrm>
            <a:off x="4794250" y="5130800"/>
            <a:ext cx="65088" cy="7143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36" name="Object 22"/>
          <p:cNvGraphicFramePr>
            <a:graphicFrameLocks noChangeAspect="1"/>
          </p:cNvGraphicFramePr>
          <p:nvPr/>
        </p:nvGraphicFramePr>
        <p:xfrm>
          <a:off x="4351338" y="5165725"/>
          <a:ext cx="255587" cy="352425"/>
        </p:xfrm>
        <a:graphic>
          <a:graphicData uri="http://schemas.openxmlformats.org/presentationml/2006/ole">
            <p:oleObj spid="_x0000_s42160" name="Equation" r:id="rId24" imgW="126725" imgH="126725" progId="Equation.DSMT4">
              <p:embed/>
            </p:oleObj>
          </a:graphicData>
        </a:graphic>
      </p:graphicFrame>
      <p:cxnSp>
        <p:nvCxnSpPr>
          <p:cNvPr id="41" name="Straight Arrow Connector 40"/>
          <p:cNvCxnSpPr>
            <a:endCxn id="34" idx="7"/>
          </p:cNvCxnSpPr>
          <p:nvPr/>
        </p:nvCxnSpPr>
        <p:spPr>
          <a:xfrm flipV="1">
            <a:off x="4275138" y="5173663"/>
            <a:ext cx="523875" cy="514350"/>
          </a:xfrm>
          <a:prstGeom prst="straightConnector1">
            <a:avLst/>
          </a:prstGeom>
          <a:ln w="34925">
            <a:solidFill>
              <a:srgbClr val="00B05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ct 27"/>
          <p:cNvGraphicFramePr>
            <a:graphicFrameLocks noChangeAspect="1"/>
          </p:cNvGraphicFramePr>
          <p:nvPr/>
        </p:nvGraphicFramePr>
        <p:xfrm>
          <a:off x="4859338" y="4878388"/>
          <a:ext cx="531812" cy="331787"/>
        </p:xfrm>
        <a:graphic>
          <a:graphicData uri="http://schemas.openxmlformats.org/presentationml/2006/ole">
            <p:oleObj spid="_x0000_s42161" name="Equation" r:id="rId25" imgW="406048" imgH="253780" progId="Equation.DSMT4">
              <p:embed/>
            </p:oleObj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5451475" y="4903788"/>
            <a:ext cx="3482975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Note: The coordinate of</a:t>
            </a:r>
          </a:p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any point on the circumference</a:t>
            </a:r>
          </a:p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will satisfy the circle equation</a:t>
            </a:r>
          </a:p>
        </p:txBody>
      </p:sp>
      <p:sp>
        <p:nvSpPr>
          <p:cNvPr id="44" name="Right Brace 43"/>
          <p:cNvSpPr/>
          <p:nvPr/>
        </p:nvSpPr>
        <p:spPr>
          <a:xfrm rot="5400000">
            <a:off x="1662112" y="2078038"/>
            <a:ext cx="333375" cy="7366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484313" y="2576513"/>
            <a:ext cx="723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Ratio</a:t>
            </a:r>
          </a:p>
        </p:txBody>
      </p:sp>
      <p:sp>
        <p:nvSpPr>
          <p:cNvPr id="46" name="Right Brace 45"/>
          <p:cNvSpPr/>
          <p:nvPr/>
        </p:nvSpPr>
        <p:spPr>
          <a:xfrm rot="5400000">
            <a:off x="710406" y="1826419"/>
            <a:ext cx="331788" cy="7366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06388" y="2312988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Function</a:t>
            </a:r>
          </a:p>
        </p:txBody>
      </p:sp>
      <p:sp>
        <p:nvSpPr>
          <p:cNvPr id="10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9124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 animBg="1"/>
      <p:bldP spid="18" grpId="0" animBg="1"/>
      <p:bldP spid="23" grpId="0" animBg="1"/>
      <p:bldP spid="24" grpId="0" animBg="1"/>
      <p:bldP spid="34" grpId="0" animBg="1"/>
      <p:bldP spid="35" grpId="0" animBg="1"/>
      <p:bldP spid="43" grpId="0"/>
      <p:bldP spid="44" grpId="0" animBg="1"/>
      <p:bldP spid="45" grpId="0"/>
      <p:bldP spid="46" grpId="0" animBg="1"/>
      <p:bldP spid="4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" name="Content Placeholder 2"/>
          <p:cNvSpPr>
            <a:spLocks noGrp="1"/>
          </p:cNvSpPr>
          <p:nvPr>
            <p:ph sz="quarter" idx="1"/>
          </p:nvPr>
        </p:nvSpPr>
        <p:spPr>
          <a:xfrm>
            <a:off x="261938" y="581025"/>
            <a:ext cx="8407400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Given that tan </a:t>
            </a:r>
            <a:r>
              <a:rPr lang="el-GR" smtClean="0"/>
              <a:t>θ</a:t>
            </a:r>
            <a:r>
              <a:rPr lang="en-CA" smtClean="0"/>
              <a:t> = </a:t>
            </a:r>
            <a:r>
              <a:rPr lang="en-CA" baseline="30000" smtClean="0"/>
              <a:t>3</a:t>
            </a:r>
            <a:r>
              <a:rPr lang="en-CA" smtClean="0"/>
              <a:t>/</a:t>
            </a:r>
            <a:r>
              <a:rPr lang="en-CA" baseline="-25000" smtClean="0"/>
              <a:t>5</a:t>
            </a:r>
            <a:r>
              <a:rPr lang="en-CA" smtClean="0"/>
              <a:t> find all the possible coordinates for point P</a:t>
            </a:r>
            <a:r>
              <a:rPr lang="en-CA" i="1" smtClean="0"/>
              <a:t>(x,y) </a:t>
            </a:r>
            <a:r>
              <a:rPr lang="en-CA" smtClean="0"/>
              <a:t>in the unit circle</a:t>
            </a:r>
            <a:endParaRPr lang="en-CA" i="1" smtClean="0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83113" y="2028825"/>
          <a:ext cx="844550" cy="508000"/>
        </p:xfrm>
        <a:graphic>
          <a:graphicData uri="http://schemas.openxmlformats.org/presentationml/2006/ole">
            <p:oleObj spid="_x0000_s50234" name="Equation" r:id="rId4" imgW="507780" imgH="304668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2573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positive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55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8256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8257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8258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7561263" y="2622550"/>
            <a:ext cx="306387" cy="246063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77" y="4643278"/>
              <a:ext cx="36819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19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575425" y="3071813"/>
          <a:ext cx="1846263" cy="317500"/>
        </p:xfrm>
        <a:graphic>
          <a:graphicData uri="http://schemas.openxmlformats.org/presentationml/2006/ole">
            <p:oleObj spid="_x0000_s50235" name="Equation" r:id="rId5" imgW="1180588" imgH="203112" progId="Equation.DSMT4">
              <p:embed/>
            </p:oleObj>
          </a:graphicData>
        </a:graphic>
      </p:graphicFrame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3890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p:oleObj spid="_x0000_s50236" name="Equation" r:id="rId6" imgW="330057" imgH="241195" progId="Equation.DSMT4">
              <p:embed/>
            </p:oleObj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p:oleObj spid="_x0000_s50237" name="Equation" r:id="rId7" imgW="342751" imgH="241195" progId="Equation.DSMT4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p:oleObj spid="_x0000_s50238" name="Equation" r:id="rId8" imgW="342751" imgH="241195" progId="Equation.DSMT4">
              <p:embed/>
            </p:oleObj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7883466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7308666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2520950" y="2071688"/>
            <a:ext cx="87313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2068513" y="2847975"/>
          <a:ext cx="269875" cy="374650"/>
        </p:xfrm>
        <a:graphic>
          <a:graphicData uri="http://schemas.openxmlformats.org/presentationml/2006/ole">
            <p:oleObj spid="_x0000_s50239" name="Equation" r:id="rId9" imgW="165028" imgH="228501" progId="Equation.DSMT4">
              <p:embed/>
            </p:oleObj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2136775" y="1701800"/>
          <a:ext cx="1706563" cy="415925"/>
        </p:xfrm>
        <a:graphic>
          <a:graphicData uri="http://schemas.openxmlformats.org/presentationml/2006/ole">
            <p:oleObj spid="_x0000_s50240" name="Equation" r:id="rId10" imgW="1040948" imgH="253890" progId="Equation.DSMT4">
              <p:embed/>
            </p:oleObj>
          </a:graphicData>
        </a:graphic>
      </p:graphicFrame>
      <p:sp>
        <p:nvSpPr>
          <p:cNvPr id="37" name="Arc 36"/>
          <p:cNvSpPr/>
          <p:nvPr/>
        </p:nvSpPr>
        <p:spPr>
          <a:xfrm>
            <a:off x="1296988" y="2570163"/>
            <a:ext cx="1260475" cy="1260475"/>
          </a:xfrm>
          <a:prstGeom prst="arc">
            <a:avLst>
              <a:gd name="adj1" fmla="val 11007674"/>
              <a:gd name="adj2" fmla="val 1788820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680368" y="2345532"/>
            <a:ext cx="1116013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flipH="1">
            <a:off x="1290638" y="3192463"/>
            <a:ext cx="620712" cy="1054100"/>
          </a:xfrm>
          <a:prstGeom prst="straightConnector1">
            <a:avLst/>
          </a:prstGeom>
          <a:noFill/>
          <a:ln w="34925" algn="ctr">
            <a:solidFill>
              <a:srgbClr val="FF6903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aphicFrame>
        <p:nvGraphicFramePr>
          <p:cNvPr id="46" name="Object 9"/>
          <p:cNvGraphicFramePr>
            <a:graphicFrameLocks noChangeAspect="1"/>
          </p:cNvGraphicFramePr>
          <p:nvPr/>
        </p:nvGraphicFramePr>
        <p:xfrm>
          <a:off x="620713" y="3384550"/>
          <a:ext cx="311150" cy="373063"/>
        </p:xfrm>
        <a:graphic>
          <a:graphicData uri="http://schemas.openxmlformats.org/presentationml/2006/ole">
            <p:oleObj spid="_x0000_s50241" name="Equation" r:id="rId11" imgW="190500" imgH="228600" progId="Equation.DSMT4">
              <p:embed/>
            </p:oleObj>
          </a:graphicData>
        </a:graphic>
      </p:graphicFrame>
      <p:cxnSp>
        <p:nvCxnSpPr>
          <p:cNvPr id="47" name="Straight Connector 46"/>
          <p:cNvCxnSpPr/>
          <p:nvPr/>
        </p:nvCxnSpPr>
        <p:spPr>
          <a:xfrm rot="16200000" flipH="1">
            <a:off x="2020888" y="2651125"/>
            <a:ext cx="1098550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1957388" y="3206750"/>
            <a:ext cx="66675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10"/>
          <p:cNvGraphicFramePr>
            <a:graphicFrameLocks noChangeAspect="1"/>
          </p:cNvGraphicFramePr>
          <p:nvPr/>
        </p:nvGraphicFramePr>
        <p:xfrm>
          <a:off x="433388" y="5140325"/>
          <a:ext cx="2019300" cy="374650"/>
        </p:xfrm>
        <a:graphic>
          <a:graphicData uri="http://schemas.openxmlformats.org/presentationml/2006/ole">
            <p:oleObj spid="_x0000_s50242" name="Equation" r:id="rId12" imgW="1231366" imgH="228501" progId="Equation.DSMT4">
              <p:embed/>
            </p:oleObj>
          </a:graphicData>
        </a:graphic>
      </p:graphicFrame>
      <p:graphicFrame>
        <p:nvGraphicFramePr>
          <p:cNvPr id="58" name="Object 11"/>
          <p:cNvGraphicFramePr>
            <a:graphicFrameLocks noChangeAspect="1"/>
          </p:cNvGraphicFramePr>
          <p:nvPr/>
        </p:nvGraphicFramePr>
        <p:xfrm>
          <a:off x="371475" y="5681663"/>
          <a:ext cx="1997075" cy="374650"/>
        </p:xfrm>
        <a:graphic>
          <a:graphicData uri="http://schemas.openxmlformats.org/presentationml/2006/ole">
            <p:oleObj spid="_x0000_s50243" name="Equation" r:id="rId13" imgW="1219200" imgH="228600" progId="Equation.DSMT4">
              <p:embed/>
            </p:oleObj>
          </a:graphicData>
        </a:graphic>
      </p:graphicFrame>
      <p:graphicFrame>
        <p:nvGraphicFramePr>
          <p:cNvPr id="60" name="Object 13"/>
          <p:cNvGraphicFramePr>
            <a:graphicFrameLocks noChangeAspect="1"/>
          </p:cNvGraphicFramePr>
          <p:nvPr/>
        </p:nvGraphicFramePr>
        <p:xfrm>
          <a:off x="2451100" y="5170488"/>
          <a:ext cx="895350" cy="290512"/>
        </p:xfrm>
        <a:graphic>
          <a:graphicData uri="http://schemas.openxmlformats.org/presentationml/2006/ole">
            <p:oleObj spid="_x0000_s50244" name="Equation" r:id="rId14" imgW="545626" imgH="177646" progId="Equation.DSMT4">
              <p:embed/>
            </p:oleObj>
          </a:graphicData>
        </a:graphic>
      </p:graphicFrame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2459038" y="5680075"/>
          <a:ext cx="1020762" cy="290513"/>
        </p:xfrm>
        <a:graphic>
          <a:graphicData uri="http://schemas.openxmlformats.org/presentationml/2006/ole">
            <p:oleObj spid="_x0000_s50245" name="Equation" r:id="rId15" imgW="621760" imgH="177646" progId="Equation.DSMT4">
              <p:embed/>
            </p:oleObj>
          </a:graphicData>
        </a:graphic>
      </p:graphicFrame>
      <p:cxnSp>
        <p:nvCxnSpPr>
          <p:cNvPr id="63" name="Straight Connector 62"/>
          <p:cNvCxnSpPr/>
          <p:nvPr/>
        </p:nvCxnSpPr>
        <p:spPr>
          <a:xfrm rot="5400000" flipH="1" flipV="1">
            <a:off x="773906" y="3742532"/>
            <a:ext cx="1096963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284288" y="4184650"/>
            <a:ext cx="87312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160338" y="4256088"/>
          <a:ext cx="1657350" cy="341312"/>
        </p:xfrm>
        <a:graphic>
          <a:graphicData uri="http://schemas.openxmlformats.org/presentationml/2006/ole">
            <p:oleObj spid="_x0000_s50246" name="Equation" r:id="rId16" imgW="1231366" imgH="253890" progId="Equation.DSMT4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70" name="Object 17"/>
          <p:cNvGraphicFramePr>
            <a:graphicFrameLocks noChangeAspect="1"/>
          </p:cNvGraphicFramePr>
          <p:nvPr/>
        </p:nvGraphicFramePr>
        <p:xfrm>
          <a:off x="5959475" y="5759450"/>
          <a:ext cx="1704975" cy="415925"/>
        </p:xfrm>
        <a:graphic>
          <a:graphicData uri="http://schemas.openxmlformats.org/presentationml/2006/ole">
            <p:oleObj spid="_x0000_s50247" name="Equation" r:id="rId17" imgW="1040948" imgH="253890" progId="Equation.DSMT4">
              <p:embed/>
            </p:oleObj>
          </a:graphicData>
        </a:graphic>
      </p:graphicFrame>
      <p:graphicFrame>
        <p:nvGraphicFramePr>
          <p:cNvPr id="71" name="Object 18"/>
          <p:cNvGraphicFramePr>
            <a:graphicFrameLocks noChangeAspect="1"/>
          </p:cNvGraphicFramePr>
          <p:nvPr/>
        </p:nvGraphicFramePr>
        <p:xfrm>
          <a:off x="5189538" y="6134100"/>
          <a:ext cx="2703512" cy="415925"/>
        </p:xfrm>
        <a:graphic>
          <a:graphicData uri="http://schemas.openxmlformats.org/presentationml/2006/ole">
            <p:oleObj spid="_x0000_s50248" name="Equation" r:id="rId18" imgW="1651000" imgH="254000" progId="Equation.DSMT4">
              <p:embed/>
            </p:oleObj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4651375" y="3643313"/>
          <a:ext cx="1038225" cy="631825"/>
        </p:xfrm>
        <a:graphic>
          <a:graphicData uri="http://schemas.openxmlformats.org/presentationml/2006/ole">
            <p:oleObj spid="_x0000_s50249" name="Equation" r:id="rId19" imgW="710891" imgH="431613" progId="Equation.DSMT4">
              <p:embed/>
            </p:oleObj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4238625" y="3705225"/>
          <a:ext cx="574675" cy="352425"/>
        </p:xfrm>
        <a:graphic>
          <a:graphicData uri="http://schemas.openxmlformats.org/presentationml/2006/ole">
            <p:oleObj spid="_x0000_s50250" name="Equation" r:id="rId20" imgW="393529" imgH="241195" progId="Equation.DSMT4">
              <p:embed/>
            </p:oleObj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5494338" y="3729038"/>
          <a:ext cx="576262" cy="352425"/>
        </p:xfrm>
        <a:graphic>
          <a:graphicData uri="http://schemas.openxmlformats.org/presentationml/2006/ole">
            <p:oleObj spid="_x0000_s50251" name="Equation" r:id="rId21" imgW="393529" imgH="241195" progId="Equation.DSMT4">
              <p:embed/>
            </p:oleObj>
          </a:graphicData>
        </a:graphic>
      </p:graphicFrame>
      <p:graphicFrame>
        <p:nvGraphicFramePr>
          <p:cNvPr id="22" name="Object 22"/>
          <p:cNvGraphicFramePr>
            <a:graphicFrameLocks noChangeAspect="1"/>
          </p:cNvGraphicFramePr>
          <p:nvPr/>
        </p:nvGraphicFramePr>
        <p:xfrm>
          <a:off x="4838700" y="4330700"/>
          <a:ext cx="581025" cy="420688"/>
        </p:xfrm>
        <a:graphic>
          <a:graphicData uri="http://schemas.openxmlformats.org/presentationml/2006/ole">
            <p:oleObj spid="_x0000_s50252" name="Equation" r:id="rId22" imgW="317362" imgH="228501" progId="Equation.DSMT4">
              <p:embed/>
            </p:oleObj>
          </a:graphicData>
        </a:graphic>
      </p:graphicFrame>
      <p:graphicFrame>
        <p:nvGraphicFramePr>
          <p:cNvPr id="25" name="Object 23"/>
          <p:cNvGraphicFramePr>
            <a:graphicFrameLocks noChangeAspect="1"/>
          </p:cNvGraphicFramePr>
          <p:nvPr/>
        </p:nvGraphicFramePr>
        <p:xfrm>
          <a:off x="5519738" y="4221163"/>
          <a:ext cx="819150" cy="681037"/>
        </p:xfrm>
        <a:graphic>
          <a:graphicData uri="http://schemas.openxmlformats.org/presentationml/2006/ole">
            <p:oleObj spid="_x0000_s50253" name="Equation" r:id="rId23" imgW="520474" imgH="431613" progId="Equation.DSMT4">
              <p:embed/>
            </p:oleObj>
          </a:graphicData>
        </a:graphic>
      </p:graphicFrame>
      <p:graphicFrame>
        <p:nvGraphicFramePr>
          <p:cNvPr id="7168" name="Object 24"/>
          <p:cNvGraphicFramePr>
            <a:graphicFrameLocks noChangeAspect="1"/>
          </p:cNvGraphicFramePr>
          <p:nvPr/>
        </p:nvGraphicFramePr>
        <p:xfrm>
          <a:off x="5446713" y="4249738"/>
          <a:ext cx="973137" cy="501650"/>
        </p:xfrm>
        <a:graphic>
          <a:graphicData uri="http://schemas.openxmlformats.org/presentationml/2006/ole">
            <p:oleObj spid="_x0000_s50254" name="Equation" r:id="rId24" imgW="469696" imgH="241195" progId="Equation.DSMT4">
              <p:embed/>
            </p:oleObj>
          </a:graphicData>
        </a:graphic>
      </p:graphicFrame>
      <p:graphicFrame>
        <p:nvGraphicFramePr>
          <p:cNvPr id="7170" name="Object 25"/>
          <p:cNvGraphicFramePr>
            <a:graphicFrameLocks noChangeAspect="1"/>
          </p:cNvGraphicFramePr>
          <p:nvPr/>
        </p:nvGraphicFramePr>
        <p:xfrm>
          <a:off x="4665663" y="3644900"/>
          <a:ext cx="1558925" cy="631825"/>
        </p:xfrm>
        <a:graphic>
          <a:graphicData uri="http://schemas.openxmlformats.org/presentationml/2006/ole">
            <p:oleObj spid="_x0000_s50255" name="Equation" r:id="rId25" imgW="1066800" imgH="431800" progId="Equation.DSMT4">
              <p:embed/>
            </p:oleObj>
          </a:graphicData>
        </a:graphic>
      </p:graphicFrame>
      <p:graphicFrame>
        <p:nvGraphicFramePr>
          <p:cNvPr id="7171" name="Object 26"/>
          <p:cNvGraphicFramePr>
            <a:graphicFrameLocks noChangeAspect="1"/>
          </p:cNvGraphicFramePr>
          <p:nvPr/>
        </p:nvGraphicFramePr>
        <p:xfrm>
          <a:off x="6583363" y="3535363"/>
          <a:ext cx="2112962" cy="474662"/>
        </p:xfrm>
        <a:graphic>
          <a:graphicData uri="http://schemas.openxmlformats.org/presentationml/2006/ole">
            <p:oleObj spid="_x0000_s50256" name="Equation" r:id="rId26" imgW="1244600" imgH="279400" progId="Equation.DSMT4">
              <p:embed/>
            </p:oleObj>
          </a:graphicData>
        </a:graphic>
      </p:graphicFrame>
      <p:graphicFrame>
        <p:nvGraphicFramePr>
          <p:cNvPr id="7172" name="Object 27"/>
          <p:cNvGraphicFramePr>
            <a:graphicFrameLocks noChangeAspect="1"/>
          </p:cNvGraphicFramePr>
          <p:nvPr/>
        </p:nvGraphicFramePr>
        <p:xfrm>
          <a:off x="6897688" y="4035425"/>
          <a:ext cx="1249362" cy="441325"/>
        </p:xfrm>
        <a:graphic>
          <a:graphicData uri="http://schemas.openxmlformats.org/presentationml/2006/ole">
            <p:oleObj spid="_x0000_s50257" name="Equation" r:id="rId27" imgW="685800" imgH="241300" progId="Equation.DSMT4">
              <p:embed/>
            </p:oleObj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4" name="Object 28"/>
          <p:cNvGraphicFramePr>
            <a:graphicFrameLocks noChangeAspect="1"/>
          </p:cNvGraphicFramePr>
          <p:nvPr/>
        </p:nvGraphicFramePr>
        <p:xfrm>
          <a:off x="2652713" y="2327275"/>
          <a:ext cx="766762" cy="395288"/>
        </p:xfrm>
        <a:graphic>
          <a:graphicData uri="http://schemas.openxmlformats.org/presentationml/2006/ole">
            <p:oleObj spid="_x0000_s50258" name="Equation" r:id="rId28" imgW="469696" imgH="241195" progId="Equation.DSMT4">
              <p:embed/>
            </p:oleObj>
          </a:graphicData>
        </a:graphic>
      </p:graphicFrame>
      <p:graphicFrame>
        <p:nvGraphicFramePr>
          <p:cNvPr id="75" name="Object 29"/>
          <p:cNvGraphicFramePr>
            <a:graphicFrameLocks noChangeAspect="1"/>
          </p:cNvGraphicFramePr>
          <p:nvPr/>
        </p:nvGraphicFramePr>
        <p:xfrm>
          <a:off x="230188" y="3403600"/>
          <a:ext cx="912812" cy="393700"/>
        </p:xfrm>
        <a:graphic>
          <a:graphicData uri="http://schemas.openxmlformats.org/presentationml/2006/ole">
            <p:oleObj spid="_x0000_s50259" name="Equation" r:id="rId29" imgW="558558" imgH="241195" progId="Equation.DSMT4">
              <p:embed/>
            </p:oleObj>
          </a:graphicData>
        </a:graphic>
      </p:graphicFrame>
      <p:graphicFrame>
        <p:nvGraphicFramePr>
          <p:cNvPr id="76" name="Object 30"/>
          <p:cNvGraphicFramePr>
            <a:graphicFrameLocks noChangeAspect="1"/>
          </p:cNvGraphicFramePr>
          <p:nvPr/>
        </p:nvGraphicFramePr>
        <p:xfrm>
          <a:off x="388938" y="6118225"/>
          <a:ext cx="2143125" cy="374650"/>
        </p:xfrm>
        <a:graphic>
          <a:graphicData uri="http://schemas.openxmlformats.org/presentationml/2006/ole">
            <p:oleObj spid="_x0000_s50260" name="Equation" r:id="rId30" imgW="1308100" imgH="228600" progId="Equation.DSMT4">
              <p:embed/>
            </p:oleObj>
          </a:graphicData>
        </a:graphic>
      </p:graphicFrame>
      <p:graphicFrame>
        <p:nvGraphicFramePr>
          <p:cNvPr id="78" name="Object 32"/>
          <p:cNvGraphicFramePr>
            <a:graphicFrameLocks noChangeAspect="1"/>
          </p:cNvGraphicFramePr>
          <p:nvPr/>
        </p:nvGraphicFramePr>
        <p:xfrm>
          <a:off x="2481263" y="6143625"/>
          <a:ext cx="1187450" cy="290513"/>
        </p:xfrm>
        <a:graphic>
          <a:graphicData uri="http://schemas.openxmlformats.org/presentationml/2006/ole">
            <p:oleObj spid="_x0000_s50261" name="Equation" r:id="rId31" imgW="723272" imgH="177646" progId="Equation.DSMT4">
              <p:embed/>
            </p:oleObj>
          </a:graphicData>
        </a:graphic>
      </p:graphicFrame>
      <p:sp>
        <p:nvSpPr>
          <p:cNvPr id="824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1172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70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34" grpId="0" animBg="1"/>
      <p:bldP spid="64" grpId="0" animBg="1"/>
      <p:bldP spid="68" grpId="0"/>
      <p:bldP spid="69" grpId="0"/>
      <p:bldP spid="7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Assignment 3.2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66643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654050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Review: Special Triangles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043863" cy="1214438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There are two types of special triangles: </a:t>
            </a:r>
          </a:p>
          <a:p>
            <a:pPr lvl="1"/>
            <a:r>
              <a:rPr lang="en-CA" dirty="0" smtClean="0"/>
              <a:t>30°, 60°, 90° triangle (Equilateral Triangle) and </a:t>
            </a:r>
          </a:p>
          <a:p>
            <a:pPr lvl="1"/>
            <a:r>
              <a:rPr lang="en-CA" dirty="0" smtClean="0"/>
              <a:t>45°, 45°, 90° triangle (Isosceles-Right Triangle)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1704975" y="2428875"/>
            <a:ext cx="1003300" cy="1571625"/>
          </a:xfrm>
          <a:prstGeom prst="triangle">
            <a:avLst>
              <a:gd name="adj" fmla="val 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0875" y="5164138"/>
            <a:ext cx="140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Cut it in half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709613" y="2430463"/>
            <a:ext cx="995362" cy="1571625"/>
          </a:xfrm>
          <a:prstGeom prst="triangle">
            <a:avLst>
              <a:gd name="adj" fmla="val 10000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H="1">
            <a:off x="911225" y="3214688"/>
            <a:ext cx="1573213" cy="158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7225" y="4403725"/>
            <a:ext cx="215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Equilateral Triangle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835025" y="3748088"/>
          <a:ext cx="266700" cy="241300"/>
        </p:xfrm>
        <a:graphic>
          <a:graphicData uri="http://schemas.openxmlformats.org/presentationml/2006/ole">
            <p:oleObj spid="_x0000_s43122" name="Equation" r:id="rId4" imgW="266469" imgH="241091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471613" y="2660650"/>
          <a:ext cx="254000" cy="241300"/>
        </p:xfrm>
        <a:graphic>
          <a:graphicData uri="http://schemas.openxmlformats.org/presentationml/2006/ole">
            <p:oleObj spid="_x0000_s43123" name="Equation" r:id="rId5" imgW="253890" imgH="241195" progId="Equation.DSMT4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382713" y="3727450"/>
          <a:ext cx="254000" cy="241300"/>
        </p:xfrm>
        <a:graphic>
          <a:graphicData uri="http://schemas.openxmlformats.org/presentationml/2006/ole">
            <p:oleObj spid="_x0000_s43124" name="Equation" r:id="rId6" imgW="253890" imgH="241195" progId="Equation.DSMT4">
              <p:embed/>
            </p:oleObj>
          </a:graphicData>
        </a:graphic>
      </p:graphicFrame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590675" y="3879850"/>
            <a:ext cx="103188" cy="117475"/>
            <a:chOff x="4079020" y="2558464"/>
            <a:chExt cx="198783" cy="198783"/>
          </a:xfrm>
        </p:grpSpPr>
        <p:cxnSp>
          <p:nvCxnSpPr>
            <p:cNvPr id="14" name="Straight Connector 13"/>
            <p:cNvCxnSpPr/>
            <p:nvPr/>
          </p:nvCxnSpPr>
          <p:spPr>
            <a:xfrm rot="10800000">
              <a:off x="4079020" y="2561151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3984216" y="2656327"/>
              <a:ext cx="198783" cy="305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9763" y="4811713"/>
            <a:ext cx="326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All sides and angles are equal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903288" y="2876550"/>
          <a:ext cx="290512" cy="376238"/>
        </p:xfrm>
        <a:graphic>
          <a:graphicData uri="http://schemas.openxmlformats.org/presentationml/2006/ole">
            <p:oleObj spid="_x0000_s43125" name="Equation" r:id="rId7" imgW="126780" imgH="164814" progId="Equation.DSMT4">
              <p:embed/>
            </p:oleObj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157413" y="2917825"/>
          <a:ext cx="290512" cy="377825"/>
        </p:xfrm>
        <a:graphic>
          <a:graphicData uri="http://schemas.openxmlformats.org/presentationml/2006/ole">
            <p:oleObj spid="_x0000_s43126" name="Equation" r:id="rId8" imgW="126780" imgH="164814" progId="Equation.DSMT4">
              <p:embed/>
            </p:oleObj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539875" y="4013200"/>
          <a:ext cx="290513" cy="377825"/>
        </p:xfrm>
        <a:graphic>
          <a:graphicData uri="http://schemas.openxmlformats.org/presentationml/2006/ole">
            <p:oleObj spid="_x0000_s43127" name="Equation" r:id="rId9" imgW="126780" imgH="164814" progId="Equation.DSMT4">
              <p:embed/>
            </p:oleObj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2316163" y="3762375"/>
          <a:ext cx="266700" cy="241300"/>
        </p:xfrm>
        <a:graphic>
          <a:graphicData uri="http://schemas.openxmlformats.org/presentationml/2006/ole">
            <p:oleObj spid="_x0000_s43128" name="Equation" r:id="rId10" imgW="266469" imgH="241091" progId="Equation.DSMT4">
              <p:embed/>
            </p:oleObj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1570038" y="2578100"/>
          <a:ext cx="266700" cy="241300"/>
        </p:xfrm>
        <a:graphic>
          <a:graphicData uri="http://schemas.openxmlformats.org/presentationml/2006/ole">
            <p:oleObj spid="_x0000_s43129" name="Equation" r:id="rId11" imgW="266469" imgH="241091" progId="Equation.DSMT4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114425" y="3960813"/>
          <a:ext cx="231775" cy="377825"/>
        </p:xfrm>
        <a:graphic>
          <a:graphicData uri="http://schemas.openxmlformats.org/presentationml/2006/ole">
            <p:oleObj spid="_x0000_s43130" name="Equation" r:id="rId12" imgW="101468" imgH="164885" progId="Equation.DSMT4">
              <p:embed/>
            </p:oleObj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937125" y="5491163"/>
            <a:ext cx="3246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Use Pythagorean </a:t>
            </a:r>
            <a:r>
              <a:rPr lang="en-CA" dirty="0" err="1">
                <a:solidFill>
                  <a:srgbClr val="FF0000"/>
                </a:solidFill>
              </a:rPr>
              <a:t>Thm</a:t>
            </a:r>
            <a:r>
              <a:rPr lang="en-CA">
                <a:solidFill>
                  <a:srgbClr val="FF0000"/>
                </a:solidFill>
              </a:rPr>
              <a:t>. to find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 hypotenuse of the triangle</a:t>
            </a: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1679575" y="3136900"/>
          <a:ext cx="465138" cy="461963"/>
        </p:xfrm>
        <a:graphic>
          <a:graphicData uri="http://schemas.openxmlformats.org/presentationml/2006/ole">
            <p:oleObj spid="_x0000_s43131" name="Equation" r:id="rId13" imgW="241195" imgH="241195" progId="Equation.DSMT4">
              <p:embed/>
            </p:oleObj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5081588" y="2616200"/>
            <a:ext cx="1441450" cy="1439863"/>
          </a:xfrm>
          <a:prstGeom prst="triangle">
            <a:avLst>
              <a:gd name="adj" fmla="val 100000"/>
            </a:avLst>
          </a:prstGeom>
          <a:solidFill>
            <a:srgbClr val="FF00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945063" y="4354513"/>
            <a:ext cx="2647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Isosceles-Right Triangle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949825" y="4803775"/>
            <a:ext cx="37623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Two sides are equal and one angle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Is equal to 90°</a:t>
            </a:r>
          </a:p>
        </p:txBody>
      </p: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6181725" y="3773488"/>
          <a:ext cx="254000" cy="241300"/>
        </p:xfrm>
        <a:graphic>
          <a:graphicData uri="http://schemas.openxmlformats.org/presentationml/2006/ole">
            <p:oleObj spid="_x0000_s43132" name="Equation" r:id="rId14" imgW="253890" imgH="241195" progId="Equation.DSMT4">
              <p:embed/>
            </p:oleObj>
          </a:graphicData>
        </a:graphic>
      </p:graphicFrame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6389688" y="3925888"/>
            <a:ext cx="103187" cy="117475"/>
            <a:chOff x="4079020" y="2558464"/>
            <a:chExt cx="198783" cy="198783"/>
          </a:xfrm>
        </p:grpSpPr>
        <p:cxnSp>
          <p:nvCxnSpPr>
            <p:cNvPr id="31" name="Straight Connector 30"/>
            <p:cNvCxnSpPr/>
            <p:nvPr/>
          </p:nvCxnSpPr>
          <p:spPr>
            <a:xfrm rot="10800000">
              <a:off x="4079020" y="2561149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984214" y="2656327"/>
              <a:ext cx="198783" cy="30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680075" y="4059238"/>
          <a:ext cx="231775" cy="377825"/>
        </p:xfrm>
        <a:graphic>
          <a:graphicData uri="http://schemas.openxmlformats.org/presentationml/2006/ole">
            <p:oleObj spid="_x0000_s43133" name="Equation" r:id="rId15" imgW="101468" imgH="164885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534150" y="3190875"/>
          <a:ext cx="231775" cy="377825"/>
        </p:xfrm>
        <a:graphic>
          <a:graphicData uri="http://schemas.openxmlformats.org/presentationml/2006/ole">
            <p:oleObj spid="_x0000_s43134" name="Equation" r:id="rId16" imgW="101468" imgH="164885" progId="Equation.DSMT4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95338" y="5695950"/>
            <a:ext cx="3244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Use Pythagorean Thm. to find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 height of the triangle</a:t>
            </a: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230813" y="2943225"/>
          <a:ext cx="565150" cy="538163"/>
        </p:xfrm>
        <a:graphic>
          <a:graphicData uri="http://schemas.openxmlformats.org/presentationml/2006/ole">
            <p:oleObj spid="_x0000_s43135" name="Equation" r:id="rId17" imgW="253890" imgH="241195" progId="Equation.DSMT4">
              <p:embed/>
            </p:oleObj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51413" y="6132513"/>
            <a:ext cx="288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Isoceles </a:t>
            </a:r>
            <a:r>
              <a:rPr lang="en-CA">
                <a:solidFill>
                  <a:srgbClr val="FF0000"/>
                </a:solidFill>
                <a:sym typeface="Wingdings" pitchFamily="2" charset="2"/>
              </a:rPr>
              <a:t> 2 equal angles</a:t>
            </a:r>
            <a:endParaRPr lang="en-CA">
              <a:solidFill>
                <a:srgbClr val="FF0000"/>
              </a:solidFill>
            </a:endParaRP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219700" y="3825875"/>
          <a:ext cx="266700" cy="241300"/>
        </p:xfrm>
        <a:graphic>
          <a:graphicData uri="http://schemas.openxmlformats.org/presentationml/2006/ole">
            <p:oleObj spid="_x0000_s43136" name="Equation" r:id="rId18" imgW="266469" imgH="241091" progId="Equation.DSMT4">
              <p:embed/>
            </p:oleObj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6286500" y="2776538"/>
          <a:ext cx="266700" cy="241300"/>
        </p:xfrm>
        <a:graphic>
          <a:graphicData uri="http://schemas.openxmlformats.org/presentationml/2006/ole">
            <p:oleObj spid="_x0000_s43137" name="Equation" r:id="rId19" imgW="266469" imgH="241091" progId="Equation.DSMT4">
              <p:embed/>
            </p:oleObj>
          </a:graphicData>
        </a:graphic>
      </p:graphicFrame>
      <p:sp>
        <p:nvSpPr>
          <p:cNvPr id="105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9913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8" grpId="0" animBg="1"/>
      <p:bldP spid="9" grpId="0"/>
      <p:bldP spid="17" grpId="0"/>
      <p:bldP spid="26" grpId="0" animBg="1"/>
      <p:bldP spid="27" grpId="0"/>
      <p:bldP spid="28" grpId="0"/>
      <p:bldP spid="35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0038" y="287338"/>
            <a:ext cx="8802687" cy="804862"/>
          </a:xfrm>
        </p:spPr>
        <p:txBody>
          <a:bodyPr/>
          <a:lstStyle/>
          <a:p>
            <a:r>
              <a:rPr lang="en-CA" sz="2200" smtClean="0"/>
              <a:t>Special triangles can be used to find the exact value of sine/ cosine/tangent of basic angles like: 30°, 45°, 60°, and 90°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189538" y="925513"/>
          <a:ext cx="365125" cy="644525"/>
        </p:xfrm>
        <a:graphic>
          <a:graphicData uri="http://schemas.openxmlformats.org/presentationml/2006/ole">
            <p:oleObj spid="_x0000_s44335" name="Equation" r:id="rId4" imgW="177646" imgH="431425" progId="Equation.DSMT4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832475" y="914400"/>
          <a:ext cx="365125" cy="642938"/>
        </p:xfrm>
        <a:graphic>
          <a:graphicData uri="http://schemas.openxmlformats.org/presentationml/2006/ole">
            <p:oleObj spid="_x0000_s44336" name="Equation" r:id="rId5" imgW="177646" imgH="431425" progId="Equation.DSMT4">
              <p:embed/>
            </p:oleObj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408738" y="915988"/>
          <a:ext cx="365125" cy="644525"/>
        </p:xfrm>
        <a:graphic>
          <a:graphicData uri="http://schemas.openxmlformats.org/presentationml/2006/ole">
            <p:oleObj spid="_x0000_s44337" name="Equation" r:id="rId6" imgW="177646" imgH="431425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7461250" y="904875"/>
          <a:ext cx="365125" cy="644525"/>
        </p:xfrm>
        <a:graphic>
          <a:graphicData uri="http://schemas.openxmlformats.org/presentationml/2006/ole">
            <p:oleObj spid="_x0000_s44338" name="Equation" r:id="rId7" imgW="177646" imgH="431425" progId="Equation.DSMT4">
              <p:embed/>
            </p:oleObj>
          </a:graphicData>
        </a:graphic>
      </p:graphicFrame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050925" y="1009650"/>
            <a:ext cx="1497013" cy="1909763"/>
            <a:chOff x="709673" y="2429662"/>
            <a:chExt cx="1496289" cy="1908508"/>
          </a:xfrm>
        </p:grpSpPr>
        <p:sp>
          <p:nvSpPr>
            <p:cNvPr id="8" name="Isosceles Triangle 7"/>
            <p:cNvSpPr/>
            <p:nvPr/>
          </p:nvSpPr>
          <p:spPr>
            <a:xfrm>
              <a:off x="709673" y="2429662"/>
              <a:ext cx="996468" cy="1572179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49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>
              <a:off x="912911" y="3214958"/>
              <a:ext cx="1572179" cy="1586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087" name="Object 6"/>
            <p:cNvGraphicFramePr>
              <a:graphicFrameLocks noChangeAspect="1"/>
            </p:cNvGraphicFramePr>
            <p:nvPr/>
          </p:nvGraphicFramePr>
          <p:xfrm>
            <a:off x="835164" y="3748074"/>
            <a:ext cx="266700" cy="241300"/>
          </p:xfrm>
          <a:graphic>
            <a:graphicData uri="http://schemas.openxmlformats.org/presentationml/2006/ole">
              <p:oleObj spid="_x0000_s44339" name="Equation" r:id="rId8" imgW="266469" imgH="241091" progId="Equation.DSMT4">
                <p:embed/>
              </p:oleObj>
            </a:graphicData>
          </a:graphic>
        </p:graphicFrame>
        <p:graphicFrame>
          <p:nvGraphicFramePr>
            <p:cNvPr id="2088" name="Object 2"/>
            <p:cNvGraphicFramePr>
              <a:graphicFrameLocks noChangeAspect="1"/>
            </p:cNvGraphicFramePr>
            <p:nvPr/>
          </p:nvGraphicFramePr>
          <p:xfrm>
            <a:off x="1470853" y="2660086"/>
            <a:ext cx="254000" cy="241300"/>
          </p:xfrm>
          <a:graphic>
            <a:graphicData uri="http://schemas.openxmlformats.org/presentationml/2006/ole">
              <p:oleObj spid="_x0000_s44340" name="Equation" r:id="rId9" imgW="253890" imgH="241195" progId="Equation.DSMT4">
                <p:embed/>
              </p:oleObj>
            </a:graphicData>
          </a:graphic>
        </p:graphicFrame>
        <p:graphicFrame>
          <p:nvGraphicFramePr>
            <p:cNvPr id="2089" name="Object 2"/>
            <p:cNvGraphicFramePr>
              <a:graphicFrameLocks noChangeAspect="1"/>
            </p:cNvGraphicFramePr>
            <p:nvPr/>
          </p:nvGraphicFramePr>
          <p:xfrm>
            <a:off x="1382973" y="3726902"/>
            <a:ext cx="254000" cy="241300"/>
          </p:xfrm>
          <a:graphic>
            <a:graphicData uri="http://schemas.openxmlformats.org/presentationml/2006/ole">
              <p:oleObj spid="_x0000_s44341" name="Equation" r:id="rId10" imgW="253890" imgH="241195" progId="Equation.DSMT4">
                <p:embed/>
              </p:oleObj>
            </a:graphicData>
          </a:graphic>
        </p:graphicFrame>
        <p:grpSp>
          <p:nvGrpSpPr>
            <p:cNvPr id="2104" name="Group 12"/>
            <p:cNvGrpSpPr>
              <a:grpSpLocks/>
            </p:cNvGrpSpPr>
            <p:nvPr/>
          </p:nvGrpSpPr>
          <p:grpSpPr bwMode="auto">
            <a:xfrm>
              <a:off x="1590261" y="3880236"/>
              <a:ext cx="103366" cy="117413"/>
              <a:chOff x="4079020" y="2558464"/>
              <a:chExt cx="198783" cy="19878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rot="10800000">
                <a:off x="4079114" y="2562900"/>
                <a:ext cx="201395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3984311" y="2658069"/>
                <a:ext cx="198758" cy="305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090" name="Object 2"/>
            <p:cNvGraphicFramePr>
              <a:graphicFrameLocks noChangeAspect="1"/>
            </p:cNvGraphicFramePr>
            <p:nvPr/>
          </p:nvGraphicFramePr>
          <p:xfrm>
            <a:off x="903768" y="2876051"/>
            <a:ext cx="289996" cy="376995"/>
          </p:xfrm>
          <a:graphic>
            <a:graphicData uri="http://schemas.openxmlformats.org/presentationml/2006/ole">
              <p:oleObj spid="_x0000_s44342" name="Equation" r:id="rId11" imgW="126780" imgH="164814" progId="Equation.DSMT4">
                <p:embed/>
              </p:oleObj>
            </a:graphicData>
          </a:graphic>
        </p:graphicFrame>
        <p:graphicFrame>
          <p:nvGraphicFramePr>
            <p:cNvPr id="2091" name="Object 2"/>
            <p:cNvGraphicFramePr>
              <a:graphicFrameLocks noChangeAspect="1"/>
            </p:cNvGraphicFramePr>
            <p:nvPr/>
          </p:nvGraphicFramePr>
          <p:xfrm>
            <a:off x="1114768" y="3960345"/>
            <a:ext cx="231775" cy="377825"/>
          </p:xfrm>
          <a:graphic>
            <a:graphicData uri="http://schemas.openxmlformats.org/presentationml/2006/ole">
              <p:oleObj spid="_x0000_s44343" name="Equation" r:id="rId12" imgW="101468" imgH="164885" progId="Equation.DSMT4">
                <p:embed/>
              </p:oleObj>
            </a:graphicData>
          </a:graphic>
        </p:graphicFrame>
        <p:graphicFrame>
          <p:nvGraphicFramePr>
            <p:cNvPr id="2092" name="Object 2"/>
            <p:cNvGraphicFramePr>
              <a:graphicFrameLocks noChangeAspect="1"/>
            </p:cNvGraphicFramePr>
            <p:nvPr/>
          </p:nvGraphicFramePr>
          <p:xfrm>
            <a:off x="1655100" y="2961304"/>
            <a:ext cx="550862" cy="552450"/>
          </p:xfrm>
          <a:graphic>
            <a:graphicData uri="http://schemas.openxmlformats.org/presentationml/2006/ole">
              <p:oleObj spid="_x0000_s44344" name="Equation" r:id="rId13" imgW="241195" imgH="241195" progId="Equation.DSMT4">
                <p:embed/>
              </p:oleObj>
            </a:graphicData>
          </a:graphic>
        </p:graphicFrame>
      </p:grpSp>
      <p:graphicFrame>
        <p:nvGraphicFramePr>
          <p:cNvPr id="22" name="Object 14"/>
          <p:cNvGraphicFramePr>
            <a:graphicFrameLocks noChangeAspect="1"/>
          </p:cNvGraphicFramePr>
          <p:nvPr/>
        </p:nvGraphicFramePr>
        <p:xfrm>
          <a:off x="385763" y="3100388"/>
          <a:ext cx="1012825" cy="393700"/>
        </p:xfrm>
        <a:graphic>
          <a:graphicData uri="http://schemas.openxmlformats.org/presentationml/2006/ole">
            <p:oleObj spid="_x0000_s44345" name="Equation" r:id="rId14" imgW="622030" imgH="241195" progId="Equation.DSMT4">
              <p:embed/>
            </p:oleObj>
          </a:graphicData>
        </a:graphic>
      </p:graphicFrame>
      <p:graphicFrame>
        <p:nvGraphicFramePr>
          <p:cNvPr id="23" name="Object 14"/>
          <p:cNvGraphicFramePr>
            <a:graphicFrameLocks noChangeAspect="1"/>
          </p:cNvGraphicFramePr>
          <p:nvPr/>
        </p:nvGraphicFramePr>
        <p:xfrm>
          <a:off x="1455738" y="2970213"/>
          <a:ext cx="517525" cy="742950"/>
        </p:xfrm>
        <a:graphic>
          <a:graphicData uri="http://schemas.openxmlformats.org/presentationml/2006/ole">
            <p:oleObj spid="_x0000_s44346" name="Equation" r:id="rId15" imgW="317362" imgH="457002" progId="Equation.DSMT4">
              <p:embed/>
            </p:oleObj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1446213" y="2935288"/>
          <a:ext cx="433387" cy="742950"/>
        </p:xfrm>
        <a:graphic>
          <a:graphicData uri="http://schemas.openxmlformats.org/presentationml/2006/ole">
            <p:oleObj spid="_x0000_s44347" name="Equation" r:id="rId16" imgW="266584" imgH="457002" progId="Equation.DSMT4">
              <p:embed/>
            </p:oleObj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/>
        </p:nvGraphicFramePr>
        <p:xfrm>
          <a:off x="1555750" y="3336925"/>
          <a:ext cx="282575" cy="368300"/>
        </p:xfrm>
        <a:graphic>
          <a:graphicData uri="http://schemas.openxmlformats.org/presentationml/2006/ole">
            <p:oleObj spid="_x0000_s44348" name="Equation" r:id="rId17" imgW="126780" imgH="164814" progId="Equation.DSMT4">
              <p:embed/>
            </p:oleObj>
          </a:graphicData>
        </a:graphic>
      </p:graphicFrame>
      <p:graphicFrame>
        <p:nvGraphicFramePr>
          <p:cNvPr id="26" name="Object 14"/>
          <p:cNvGraphicFramePr>
            <a:graphicFrameLocks noChangeAspect="1"/>
          </p:cNvGraphicFramePr>
          <p:nvPr/>
        </p:nvGraphicFramePr>
        <p:xfrm>
          <a:off x="354013" y="4017963"/>
          <a:ext cx="1054100" cy="392112"/>
        </p:xfrm>
        <a:graphic>
          <a:graphicData uri="http://schemas.openxmlformats.org/presentationml/2006/ole">
            <p:oleObj spid="_x0000_s44349" name="Equation" r:id="rId18" imgW="647700" imgH="241300" progId="Equation.DSMT4">
              <p:embed/>
            </p:oleObj>
          </a:graphicData>
        </a:graphic>
      </p:graphicFrame>
      <p:graphicFrame>
        <p:nvGraphicFramePr>
          <p:cNvPr id="27" name="Object 14"/>
          <p:cNvGraphicFramePr>
            <a:graphicFrameLocks noChangeAspect="1"/>
          </p:cNvGraphicFramePr>
          <p:nvPr/>
        </p:nvGraphicFramePr>
        <p:xfrm>
          <a:off x="1443038" y="3886200"/>
          <a:ext cx="517525" cy="742950"/>
        </p:xfrm>
        <a:graphic>
          <a:graphicData uri="http://schemas.openxmlformats.org/presentationml/2006/ole">
            <p:oleObj spid="_x0000_s44350" name="Equation" r:id="rId19" imgW="317362" imgH="457002" progId="Equation.DSMT4">
              <p:embed/>
            </p:oleObj>
          </a:graphicData>
        </a:graphic>
      </p:graphicFrame>
      <p:graphicFrame>
        <p:nvGraphicFramePr>
          <p:cNvPr id="28" name="Object 14"/>
          <p:cNvGraphicFramePr>
            <a:graphicFrameLocks noChangeAspect="1"/>
          </p:cNvGraphicFramePr>
          <p:nvPr/>
        </p:nvGraphicFramePr>
        <p:xfrm>
          <a:off x="1533525" y="3900488"/>
          <a:ext cx="371475" cy="701675"/>
        </p:xfrm>
        <a:graphic>
          <a:graphicData uri="http://schemas.openxmlformats.org/presentationml/2006/ole">
            <p:oleObj spid="_x0000_s44351" name="Equation" r:id="rId20" imgW="228501" imgH="431613" progId="Equation.DSMT4">
              <p:embed/>
            </p:oleObj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1585913" y="4267200"/>
          <a:ext cx="282575" cy="368300"/>
        </p:xfrm>
        <a:graphic>
          <a:graphicData uri="http://schemas.openxmlformats.org/presentationml/2006/ole">
            <p:oleObj spid="_x0000_s44352" name="Equation" r:id="rId21" imgW="126780" imgH="164814" progId="Equation.DSMT4">
              <p:embed/>
            </p:oleObj>
          </a:graphicData>
        </a:graphic>
      </p:graphicFrame>
      <p:graphicFrame>
        <p:nvGraphicFramePr>
          <p:cNvPr id="42" name="Object 14"/>
          <p:cNvGraphicFramePr>
            <a:graphicFrameLocks noChangeAspect="1"/>
          </p:cNvGraphicFramePr>
          <p:nvPr/>
        </p:nvGraphicFramePr>
        <p:xfrm>
          <a:off x="352425" y="4921250"/>
          <a:ext cx="1033463" cy="392113"/>
        </p:xfrm>
        <a:graphic>
          <a:graphicData uri="http://schemas.openxmlformats.org/presentationml/2006/ole">
            <p:oleObj spid="_x0000_s44353" name="Equation" r:id="rId22" imgW="634725" imgH="241195" progId="Equation.DSMT4">
              <p:embed/>
            </p:oleObj>
          </a:graphicData>
        </a:graphic>
      </p:graphicFrame>
      <p:graphicFrame>
        <p:nvGraphicFramePr>
          <p:cNvPr id="43" name="Object 14"/>
          <p:cNvGraphicFramePr>
            <a:graphicFrameLocks noChangeAspect="1"/>
          </p:cNvGraphicFramePr>
          <p:nvPr/>
        </p:nvGraphicFramePr>
        <p:xfrm>
          <a:off x="1431925" y="4789488"/>
          <a:ext cx="517525" cy="742950"/>
        </p:xfrm>
        <a:graphic>
          <a:graphicData uri="http://schemas.openxmlformats.org/presentationml/2006/ole">
            <p:oleObj spid="_x0000_s44354" name="Equation" r:id="rId23" imgW="317362" imgH="457002" progId="Equation.DSMT4">
              <p:embed/>
            </p:oleObj>
          </a:graphicData>
        </a:graphic>
      </p:graphicFrame>
      <p:graphicFrame>
        <p:nvGraphicFramePr>
          <p:cNvPr id="44" name="Object 14"/>
          <p:cNvGraphicFramePr>
            <a:graphicFrameLocks noChangeAspect="1"/>
          </p:cNvGraphicFramePr>
          <p:nvPr/>
        </p:nvGraphicFramePr>
        <p:xfrm>
          <a:off x="1479550" y="4754563"/>
          <a:ext cx="433388" cy="742950"/>
        </p:xfrm>
        <a:graphic>
          <a:graphicData uri="http://schemas.openxmlformats.org/presentationml/2006/ole">
            <p:oleObj spid="_x0000_s44355" name="Equation" r:id="rId24" imgW="266584" imgH="457002" progId="Equation.DSMT4">
              <p:embed/>
            </p:oleObj>
          </a:graphicData>
        </a:graphic>
      </p:graphicFrame>
      <p:graphicFrame>
        <p:nvGraphicFramePr>
          <p:cNvPr id="45" name="Object 14"/>
          <p:cNvGraphicFramePr>
            <a:graphicFrameLocks noChangeAspect="1"/>
          </p:cNvGraphicFramePr>
          <p:nvPr/>
        </p:nvGraphicFramePr>
        <p:xfrm>
          <a:off x="1589088" y="5130800"/>
          <a:ext cx="227012" cy="366713"/>
        </p:xfrm>
        <a:graphic>
          <a:graphicData uri="http://schemas.openxmlformats.org/presentationml/2006/ole">
            <p:oleObj spid="_x0000_s44356" name="Equation" r:id="rId25" imgW="101468" imgH="164885" progId="Equation.DSMT4">
              <p:embed/>
            </p:oleObj>
          </a:graphicData>
        </a:graphic>
      </p:graphicFrame>
      <p:graphicFrame>
        <p:nvGraphicFramePr>
          <p:cNvPr id="46" name="Object 14"/>
          <p:cNvGraphicFramePr>
            <a:graphicFrameLocks noChangeAspect="1"/>
          </p:cNvGraphicFramePr>
          <p:nvPr/>
        </p:nvGraphicFramePr>
        <p:xfrm>
          <a:off x="1992313" y="3219450"/>
          <a:ext cx="1423987" cy="288925"/>
        </p:xfrm>
        <a:graphic>
          <a:graphicData uri="http://schemas.openxmlformats.org/presentationml/2006/ole">
            <p:oleObj spid="_x0000_s44357" name="Equation" r:id="rId26" imgW="875920" imgH="177723" progId="Equation.DSMT4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77800" y="5595938"/>
            <a:ext cx="4248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Rather than obtaining a decimal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representation, we get the exact value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as a fraction using special triangles</a:t>
            </a:r>
          </a:p>
        </p:txBody>
      </p:sp>
      <p:graphicFrame>
        <p:nvGraphicFramePr>
          <p:cNvPr id="50" name="Object 14"/>
          <p:cNvGraphicFramePr>
            <a:graphicFrameLocks noChangeAspect="1"/>
          </p:cNvGraphicFramePr>
          <p:nvPr/>
        </p:nvGraphicFramePr>
        <p:xfrm>
          <a:off x="1966913" y="4117975"/>
          <a:ext cx="776287" cy="361950"/>
        </p:xfrm>
        <a:graphic>
          <a:graphicData uri="http://schemas.openxmlformats.org/presentationml/2006/ole">
            <p:oleObj spid="_x0000_s44358" name="Equation" r:id="rId27" imgW="380670" imgH="177646" progId="Equation.DSMT4">
              <p:embed/>
            </p:oleObj>
          </a:graphicData>
        </a:graphic>
      </p:graphicFrame>
      <p:graphicFrame>
        <p:nvGraphicFramePr>
          <p:cNvPr id="51" name="Object 14"/>
          <p:cNvGraphicFramePr>
            <a:graphicFrameLocks noChangeAspect="1"/>
          </p:cNvGraphicFramePr>
          <p:nvPr/>
        </p:nvGraphicFramePr>
        <p:xfrm>
          <a:off x="1863725" y="5021263"/>
          <a:ext cx="1449388" cy="361950"/>
        </p:xfrm>
        <a:graphic>
          <a:graphicData uri="http://schemas.openxmlformats.org/presentationml/2006/ole">
            <p:oleObj spid="_x0000_s44359" name="Equation" r:id="rId28" imgW="710891" imgH="177723" progId="Equation.DSMT4">
              <p:embed/>
            </p:oleObj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3786188" y="3116263"/>
          <a:ext cx="1012825" cy="393700"/>
        </p:xfrm>
        <a:graphic>
          <a:graphicData uri="http://schemas.openxmlformats.org/presentationml/2006/ole">
            <p:oleObj spid="_x0000_s44360" name="Equation" r:id="rId29" imgW="622030" imgH="241195" progId="Equation.DSMT4">
              <p:embed/>
            </p:oleObj>
          </a:graphicData>
        </a:graphic>
      </p:graphicFrame>
      <p:graphicFrame>
        <p:nvGraphicFramePr>
          <p:cNvPr id="53" name="Object 14"/>
          <p:cNvGraphicFramePr>
            <a:graphicFrameLocks noChangeAspect="1"/>
          </p:cNvGraphicFramePr>
          <p:nvPr/>
        </p:nvGraphicFramePr>
        <p:xfrm>
          <a:off x="3768725" y="4006850"/>
          <a:ext cx="1054100" cy="392113"/>
        </p:xfrm>
        <a:graphic>
          <a:graphicData uri="http://schemas.openxmlformats.org/presentationml/2006/ole">
            <p:oleObj spid="_x0000_s44361" name="Equation" r:id="rId30" imgW="647700" imgH="241300" progId="Equation.DSMT4">
              <p:embed/>
            </p:oleObj>
          </a:graphicData>
        </a:graphic>
      </p:graphicFrame>
      <p:graphicFrame>
        <p:nvGraphicFramePr>
          <p:cNvPr id="54" name="Object 14"/>
          <p:cNvGraphicFramePr>
            <a:graphicFrameLocks noChangeAspect="1"/>
          </p:cNvGraphicFramePr>
          <p:nvPr/>
        </p:nvGraphicFramePr>
        <p:xfrm>
          <a:off x="3767138" y="4895850"/>
          <a:ext cx="1033462" cy="392113"/>
        </p:xfrm>
        <a:graphic>
          <a:graphicData uri="http://schemas.openxmlformats.org/presentationml/2006/ole">
            <p:oleObj spid="_x0000_s44362" name="Equation" r:id="rId31" imgW="634725" imgH="241195" progId="Equation.DSMT4">
              <p:embed/>
            </p:oleObj>
          </a:graphicData>
        </a:graphic>
      </p:graphicFrame>
      <p:graphicFrame>
        <p:nvGraphicFramePr>
          <p:cNvPr id="55" name="Object 14"/>
          <p:cNvGraphicFramePr>
            <a:graphicFrameLocks noChangeAspect="1"/>
          </p:cNvGraphicFramePr>
          <p:nvPr/>
        </p:nvGraphicFramePr>
        <p:xfrm>
          <a:off x="4833938" y="2987675"/>
          <a:ext cx="247650" cy="701675"/>
        </p:xfrm>
        <a:graphic>
          <a:graphicData uri="http://schemas.openxmlformats.org/presentationml/2006/ole">
            <p:oleObj spid="_x0000_s44363" name="Equation" r:id="rId32" imgW="152334" imgH="431613" progId="Equation.DSMT4">
              <p:embed/>
            </p:oleObj>
          </a:graphicData>
        </a:graphic>
      </p:graphicFrame>
      <p:graphicFrame>
        <p:nvGraphicFramePr>
          <p:cNvPr id="56" name="Object 14"/>
          <p:cNvGraphicFramePr>
            <a:graphicFrameLocks noChangeAspect="1"/>
          </p:cNvGraphicFramePr>
          <p:nvPr/>
        </p:nvGraphicFramePr>
        <p:xfrm>
          <a:off x="4757738" y="3841750"/>
          <a:ext cx="433387" cy="742950"/>
        </p:xfrm>
        <a:graphic>
          <a:graphicData uri="http://schemas.openxmlformats.org/presentationml/2006/ole">
            <p:oleObj spid="_x0000_s44364" name="Equation" r:id="rId33" imgW="266584" imgH="457002" progId="Equation.DSMT4">
              <p:embed/>
            </p:oleObj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/>
        </p:nvGraphicFramePr>
        <p:xfrm>
          <a:off x="4751388" y="4805363"/>
          <a:ext cx="433387" cy="742950"/>
        </p:xfrm>
        <a:graphic>
          <a:graphicData uri="http://schemas.openxmlformats.org/presentationml/2006/ole">
            <p:oleObj spid="_x0000_s44365" name="Equation" r:id="rId34" imgW="266584" imgH="457002" progId="Equation.DSMT4">
              <p:embed/>
            </p:oleObj>
          </a:graphicData>
        </a:graphic>
      </p:graphicFrame>
      <p:grpSp>
        <p:nvGrpSpPr>
          <p:cNvPr id="11" name="Group 67"/>
          <p:cNvGrpSpPr>
            <a:grpSpLocks/>
          </p:cNvGrpSpPr>
          <p:nvPr/>
        </p:nvGrpSpPr>
        <p:grpSpPr bwMode="auto">
          <a:xfrm>
            <a:off x="5805488" y="1292225"/>
            <a:ext cx="1682750" cy="1820863"/>
            <a:chOff x="5082363" y="2615608"/>
            <a:chExt cx="1683239" cy="1821799"/>
          </a:xfrm>
        </p:grpSpPr>
        <p:sp>
          <p:nvSpPr>
            <p:cNvPr id="58" name="Isosceles Triangle 57"/>
            <p:cNvSpPr/>
            <p:nvPr/>
          </p:nvSpPr>
          <p:spPr>
            <a:xfrm>
              <a:off x="5082363" y="2615608"/>
              <a:ext cx="1440280" cy="144060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aphicFrame>
          <p:nvGraphicFramePr>
            <p:cNvPr id="2081" name="Object 2"/>
            <p:cNvGraphicFramePr>
              <a:graphicFrameLocks noChangeAspect="1"/>
            </p:cNvGraphicFramePr>
            <p:nvPr/>
          </p:nvGraphicFramePr>
          <p:xfrm>
            <a:off x="6181801" y="3772976"/>
            <a:ext cx="254000" cy="241300"/>
          </p:xfrm>
          <a:graphic>
            <a:graphicData uri="http://schemas.openxmlformats.org/presentationml/2006/ole">
              <p:oleObj spid="_x0000_s44366" name="Equation" r:id="rId35" imgW="253890" imgH="241195" progId="Equation.DSMT4">
                <p:embed/>
              </p:oleObj>
            </a:graphicData>
          </a:graphic>
        </p:graphicFrame>
        <p:grpSp>
          <p:nvGrpSpPr>
            <p:cNvPr id="2099" name="Group 59"/>
            <p:cNvGrpSpPr>
              <a:grpSpLocks/>
            </p:cNvGrpSpPr>
            <p:nvPr/>
          </p:nvGrpSpPr>
          <p:grpSpPr bwMode="auto">
            <a:xfrm>
              <a:off x="6389089" y="3926310"/>
              <a:ext cx="103366" cy="117413"/>
              <a:chOff x="4079020" y="2558464"/>
              <a:chExt cx="198783" cy="198783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rot="10800000">
                <a:off x="4079339" y="2563264"/>
                <a:ext cx="198498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5400000">
                <a:off x="3984426" y="2658543"/>
                <a:ext cx="198990" cy="305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082" name="Object 2"/>
            <p:cNvGraphicFramePr>
              <a:graphicFrameLocks noChangeAspect="1"/>
            </p:cNvGraphicFramePr>
            <p:nvPr/>
          </p:nvGraphicFramePr>
          <p:xfrm>
            <a:off x="5679679" y="4059582"/>
            <a:ext cx="231775" cy="377825"/>
          </p:xfrm>
          <a:graphic>
            <a:graphicData uri="http://schemas.openxmlformats.org/presentationml/2006/ole">
              <p:oleObj spid="_x0000_s44367" name="Equation" r:id="rId36" imgW="101468" imgH="164885" progId="Equation.DSMT4">
                <p:embed/>
              </p:oleObj>
            </a:graphicData>
          </a:graphic>
        </p:graphicFrame>
        <p:graphicFrame>
          <p:nvGraphicFramePr>
            <p:cNvPr id="2083" name="Object 2"/>
            <p:cNvGraphicFramePr>
              <a:graphicFrameLocks noChangeAspect="1"/>
            </p:cNvGraphicFramePr>
            <p:nvPr/>
          </p:nvGraphicFramePr>
          <p:xfrm>
            <a:off x="6533827" y="3191256"/>
            <a:ext cx="231775" cy="377825"/>
          </p:xfrm>
          <a:graphic>
            <a:graphicData uri="http://schemas.openxmlformats.org/presentationml/2006/ole">
              <p:oleObj spid="_x0000_s44368" name="Equation" r:id="rId37" imgW="101468" imgH="164885" progId="Equation.DSMT4">
                <p:embed/>
              </p:oleObj>
            </a:graphicData>
          </a:graphic>
        </p:graphicFrame>
        <p:graphicFrame>
          <p:nvGraphicFramePr>
            <p:cNvPr id="2084" name="Object 2"/>
            <p:cNvGraphicFramePr>
              <a:graphicFrameLocks noChangeAspect="1"/>
            </p:cNvGraphicFramePr>
            <p:nvPr/>
          </p:nvGraphicFramePr>
          <p:xfrm>
            <a:off x="5231217" y="2942702"/>
            <a:ext cx="565076" cy="538686"/>
          </p:xfrm>
          <a:graphic>
            <a:graphicData uri="http://schemas.openxmlformats.org/presentationml/2006/ole">
              <p:oleObj spid="_x0000_s44369" name="Equation" r:id="rId38" imgW="253890" imgH="241195" progId="Equation.DSMT4">
                <p:embed/>
              </p:oleObj>
            </a:graphicData>
          </a:graphic>
        </p:graphicFrame>
        <p:graphicFrame>
          <p:nvGraphicFramePr>
            <p:cNvPr id="2085" name="Object 2"/>
            <p:cNvGraphicFramePr>
              <a:graphicFrameLocks noChangeAspect="1"/>
            </p:cNvGraphicFramePr>
            <p:nvPr/>
          </p:nvGraphicFramePr>
          <p:xfrm>
            <a:off x="5219321" y="3826048"/>
            <a:ext cx="266700" cy="241300"/>
          </p:xfrm>
          <a:graphic>
            <a:graphicData uri="http://schemas.openxmlformats.org/presentationml/2006/ole">
              <p:oleObj spid="_x0000_s44370" name="Equation" r:id="rId39" imgW="266469" imgH="241091" progId="Equation.DSMT4">
                <p:embed/>
              </p:oleObj>
            </a:graphicData>
          </a:graphic>
        </p:graphicFrame>
        <p:graphicFrame>
          <p:nvGraphicFramePr>
            <p:cNvPr id="2086" name="Object 2"/>
            <p:cNvGraphicFramePr>
              <a:graphicFrameLocks noChangeAspect="1"/>
            </p:cNvGraphicFramePr>
            <p:nvPr/>
          </p:nvGraphicFramePr>
          <p:xfrm>
            <a:off x="6286123" y="2776968"/>
            <a:ext cx="266700" cy="241300"/>
          </p:xfrm>
          <a:graphic>
            <a:graphicData uri="http://schemas.openxmlformats.org/presentationml/2006/ole">
              <p:oleObj spid="_x0000_s44371" name="Equation" r:id="rId40" imgW="266469" imgH="241091" progId="Equation.DSMT4">
                <p:embed/>
              </p:oleObj>
            </a:graphicData>
          </a:graphic>
        </p:graphicFrame>
      </p:grpSp>
      <p:graphicFrame>
        <p:nvGraphicFramePr>
          <p:cNvPr id="69" name="Object 14"/>
          <p:cNvGraphicFramePr>
            <a:graphicFrameLocks noChangeAspect="1"/>
          </p:cNvGraphicFramePr>
          <p:nvPr/>
        </p:nvGraphicFramePr>
        <p:xfrm>
          <a:off x="6081713" y="3063875"/>
          <a:ext cx="1012825" cy="393700"/>
        </p:xfrm>
        <a:graphic>
          <a:graphicData uri="http://schemas.openxmlformats.org/presentationml/2006/ole">
            <p:oleObj spid="_x0000_s44372" name="Equation" r:id="rId41" imgW="622030" imgH="241195" progId="Equation.DSMT4">
              <p:embed/>
            </p:oleObj>
          </a:graphicData>
        </a:graphic>
      </p:graphicFrame>
      <p:graphicFrame>
        <p:nvGraphicFramePr>
          <p:cNvPr id="70" name="Object 14"/>
          <p:cNvGraphicFramePr>
            <a:graphicFrameLocks noChangeAspect="1"/>
          </p:cNvGraphicFramePr>
          <p:nvPr/>
        </p:nvGraphicFramePr>
        <p:xfrm>
          <a:off x="6062663" y="3954463"/>
          <a:ext cx="1054100" cy="392112"/>
        </p:xfrm>
        <a:graphic>
          <a:graphicData uri="http://schemas.openxmlformats.org/presentationml/2006/ole">
            <p:oleObj spid="_x0000_s44373" name="Equation" r:id="rId42" imgW="647700" imgH="241300" progId="Equation.DSMT4">
              <p:embed/>
            </p:oleObj>
          </a:graphicData>
        </a:graphic>
      </p:graphicFrame>
      <p:graphicFrame>
        <p:nvGraphicFramePr>
          <p:cNvPr id="71" name="Object 14"/>
          <p:cNvGraphicFramePr>
            <a:graphicFrameLocks noChangeAspect="1"/>
          </p:cNvGraphicFramePr>
          <p:nvPr/>
        </p:nvGraphicFramePr>
        <p:xfrm>
          <a:off x="6061075" y="4843463"/>
          <a:ext cx="1033463" cy="392112"/>
        </p:xfrm>
        <a:graphic>
          <a:graphicData uri="http://schemas.openxmlformats.org/presentationml/2006/ole">
            <p:oleObj spid="_x0000_s44374" name="Equation" r:id="rId43" imgW="634725" imgH="241195" progId="Equation.DSMT4">
              <p:embed/>
            </p:oleObj>
          </a:graphicData>
        </a:graphic>
      </p:graphicFrame>
      <p:graphicFrame>
        <p:nvGraphicFramePr>
          <p:cNvPr id="72" name="Object 14"/>
          <p:cNvGraphicFramePr>
            <a:graphicFrameLocks noChangeAspect="1"/>
          </p:cNvGraphicFramePr>
          <p:nvPr/>
        </p:nvGraphicFramePr>
        <p:xfrm>
          <a:off x="7080250" y="2941638"/>
          <a:ext cx="454025" cy="742950"/>
        </p:xfrm>
        <a:graphic>
          <a:graphicData uri="http://schemas.openxmlformats.org/presentationml/2006/ole">
            <p:oleObj spid="_x0000_s44375" name="Equation" r:id="rId44" imgW="279400" imgH="457200" progId="Equation.DSMT4">
              <p:embed/>
            </p:oleObj>
          </a:graphicData>
        </a:graphic>
      </p:graphicFrame>
      <p:graphicFrame>
        <p:nvGraphicFramePr>
          <p:cNvPr id="73" name="Object 14"/>
          <p:cNvGraphicFramePr>
            <a:graphicFrameLocks noChangeAspect="1"/>
          </p:cNvGraphicFramePr>
          <p:nvPr/>
        </p:nvGraphicFramePr>
        <p:xfrm>
          <a:off x="7115175" y="3851275"/>
          <a:ext cx="454025" cy="742950"/>
        </p:xfrm>
        <a:graphic>
          <a:graphicData uri="http://schemas.openxmlformats.org/presentationml/2006/ole">
            <p:oleObj spid="_x0000_s44376" name="Equation" r:id="rId45" imgW="279400" imgH="457200" progId="Equation.DSMT4">
              <p:embed/>
            </p:oleObj>
          </a:graphicData>
        </a:graphic>
      </p:graphicFrame>
      <p:graphicFrame>
        <p:nvGraphicFramePr>
          <p:cNvPr id="74" name="Object 14"/>
          <p:cNvGraphicFramePr>
            <a:graphicFrameLocks noChangeAspect="1"/>
          </p:cNvGraphicFramePr>
          <p:nvPr/>
        </p:nvGraphicFramePr>
        <p:xfrm>
          <a:off x="7185025" y="4818063"/>
          <a:ext cx="320675" cy="522287"/>
        </p:xfrm>
        <a:graphic>
          <a:graphicData uri="http://schemas.openxmlformats.org/presentationml/2006/ole">
            <p:oleObj spid="_x0000_s44377" name="Equation" r:id="rId46" imgW="101468" imgH="164885" progId="Equation.DSMT4">
              <p:embed/>
            </p:oleObj>
          </a:graphicData>
        </a:graphic>
      </p:graphicFrame>
      <p:sp>
        <p:nvSpPr>
          <p:cNvPr id="209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40621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27025"/>
            <a:ext cx="8339138" cy="8191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smtClean="0"/>
              <a:t>Ex: Use the special triangles to determine the exact value for each of the following: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65150" y="1525588"/>
          <a:ext cx="1200150" cy="704850"/>
        </p:xfrm>
        <a:graphic>
          <a:graphicData uri="http://schemas.openxmlformats.org/presentationml/2006/ole">
            <p:oleObj spid="_x0000_s45205" name="Equation" r:id="rId4" imgW="736600" imgH="431800" progId="Equation.DSMT4">
              <p:embed/>
            </p:oleObj>
          </a:graphicData>
        </a:graphic>
      </p:graphicFrame>
      <p:graphicFrame>
        <p:nvGraphicFramePr>
          <p:cNvPr id="3075" name="Object 14"/>
          <p:cNvGraphicFramePr>
            <a:graphicFrameLocks noChangeAspect="1"/>
          </p:cNvGraphicFramePr>
          <p:nvPr/>
        </p:nvGraphicFramePr>
        <p:xfrm>
          <a:off x="3373438" y="1516063"/>
          <a:ext cx="1322387" cy="701675"/>
        </p:xfrm>
        <a:graphic>
          <a:graphicData uri="http://schemas.openxmlformats.org/presentationml/2006/ole">
            <p:oleObj spid="_x0000_s45206" name="Equation" r:id="rId5" imgW="812447" imgH="431613" progId="Equation.DSMT4">
              <p:embed/>
            </p:oleObj>
          </a:graphicData>
        </a:graphic>
      </p:graphicFrame>
      <p:graphicFrame>
        <p:nvGraphicFramePr>
          <p:cNvPr id="3076" name="Object 14"/>
          <p:cNvGraphicFramePr>
            <a:graphicFrameLocks noChangeAspect="1"/>
          </p:cNvGraphicFramePr>
          <p:nvPr/>
        </p:nvGraphicFramePr>
        <p:xfrm>
          <a:off x="6278563" y="1519238"/>
          <a:ext cx="1384300" cy="701675"/>
        </p:xfrm>
        <a:graphic>
          <a:graphicData uri="http://schemas.openxmlformats.org/presentationml/2006/ole">
            <p:oleObj spid="_x0000_s45207" name="Equation" r:id="rId6" imgW="850531" imgH="431613" progId="Equation.DSMT4">
              <p:embed/>
            </p:oleObj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55675" y="3740150"/>
            <a:ext cx="1495425" cy="1908175"/>
            <a:chOff x="709673" y="2429662"/>
            <a:chExt cx="1496289" cy="1908508"/>
          </a:xfrm>
        </p:grpSpPr>
        <p:sp>
          <p:nvSpPr>
            <p:cNvPr id="9" name="Isosceles Triangle 8"/>
            <p:cNvSpPr/>
            <p:nvPr/>
          </p:nvSpPr>
          <p:spPr>
            <a:xfrm>
              <a:off x="709673" y="2429662"/>
              <a:ext cx="995938" cy="1571899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49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5400000" flipH="1">
              <a:off x="912513" y="3214818"/>
              <a:ext cx="1571899" cy="158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89" name="Object 6"/>
            <p:cNvGraphicFramePr>
              <a:graphicFrameLocks noChangeAspect="1"/>
            </p:cNvGraphicFramePr>
            <p:nvPr/>
          </p:nvGraphicFramePr>
          <p:xfrm>
            <a:off x="835164" y="3748074"/>
            <a:ext cx="266700" cy="241300"/>
          </p:xfrm>
          <a:graphic>
            <a:graphicData uri="http://schemas.openxmlformats.org/presentationml/2006/ole">
              <p:oleObj spid="_x0000_s45208" name="Equation" r:id="rId7" imgW="266469" imgH="241091" progId="Equation.DSMT4">
                <p:embed/>
              </p:oleObj>
            </a:graphicData>
          </a:graphic>
        </p:graphicFrame>
        <p:graphicFrame>
          <p:nvGraphicFramePr>
            <p:cNvPr id="3090" name="Object 2"/>
            <p:cNvGraphicFramePr>
              <a:graphicFrameLocks noChangeAspect="1"/>
            </p:cNvGraphicFramePr>
            <p:nvPr/>
          </p:nvGraphicFramePr>
          <p:xfrm>
            <a:off x="1470853" y="2660086"/>
            <a:ext cx="254000" cy="241300"/>
          </p:xfrm>
          <a:graphic>
            <a:graphicData uri="http://schemas.openxmlformats.org/presentationml/2006/ole">
              <p:oleObj spid="_x0000_s45209" name="Equation" r:id="rId8" imgW="253890" imgH="241195" progId="Equation.DSMT4">
                <p:embed/>
              </p:oleObj>
            </a:graphicData>
          </a:graphic>
        </p:graphicFrame>
        <p:graphicFrame>
          <p:nvGraphicFramePr>
            <p:cNvPr id="3091" name="Object 2"/>
            <p:cNvGraphicFramePr>
              <a:graphicFrameLocks noChangeAspect="1"/>
            </p:cNvGraphicFramePr>
            <p:nvPr/>
          </p:nvGraphicFramePr>
          <p:xfrm>
            <a:off x="1382973" y="3726902"/>
            <a:ext cx="254000" cy="241300"/>
          </p:xfrm>
          <a:graphic>
            <a:graphicData uri="http://schemas.openxmlformats.org/presentationml/2006/ole">
              <p:oleObj spid="_x0000_s45210" name="Equation" r:id="rId9" imgW="253890" imgH="241195" progId="Equation.DSMT4">
                <p:embed/>
              </p:oleObj>
            </a:graphicData>
          </a:graphic>
        </p:graphicFrame>
        <p:grpSp>
          <p:nvGrpSpPr>
            <p:cNvPr id="3105" name="Group 13"/>
            <p:cNvGrpSpPr>
              <a:grpSpLocks/>
            </p:cNvGrpSpPr>
            <p:nvPr/>
          </p:nvGrpSpPr>
          <p:grpSpPr bwMode="auto">
            <a:xfrm>
              <a:off x="1590261" y="3880288"/>
              <a:ext cx="103366" cy="117417"/>
              <a:chOff x="4079020" y="2558464"/>
              <a:chExt cx="198783" cy="198783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10800000">
                <a:off x="4080912" y="2562172"/>
                <a:ext cx="198554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3986035" y="2657414"/>
                <a:ext cx="198915" cy="305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92" name="Object 2"/>
            <p:cNvGraphicFramePr>
              <a:graphicFrameLocks noChangeAspect="1"/>
            </p:cNvGraphicFramePr>
            <p:nvPr/>
          </p:nvGraphicFramePr>
          <p:xfrm>
            <a:off x="903768" y="2876051"/>
            <a:ext cx="289996" cy="376995"/>
          </p:xfrm>
          <a:graphic>
            <a:graphicData uri="http://schemas.openxmlformats.org/presentationml/2006/ole">
              <p:oleObj spid="_x0000_s45211" name="Equation" r:id="rId10" imgW="126780" imgH="164814" progId="Equation.DSMT4">
                <p:embed/>
              </p:oleObj>
            </a:graphicData>
          </a:graphic>
        </p:graphicFrame>
        <p:graphicFrame>
          <p:nvGraphicFramePr>
            <p:cNvPr id="3093" name="Object 2"/>
            <p:cNvGraphicFramePr>
              <a:graphicFrameLocks noChangeAspect="1"/>
            </p:cNvGraphicFramePr>
            <p:nvPr/>
          </p:nvGraphicFramePr>
          <p:xfrm>
            <a:off x="1114768" y="3960345"/>
            <a:ext cx="231775" cy="377825"/>
          </p:xfrm>
          <a:graphic>
            <a:graphicData uri="http://schemas.openxmlformats.org/presentationml/2006/ole">
              <p:oleObj spid="_x0000_s45212" name="Equation" r:id="rId11" imgW="101468" imgH="164885" progId="Equation.DSMT4">
                <p:embed/>
              </p:oleObj>
            </a:graphicData>
          </a:graphic>
        </p:graphicFrame>
        <p:graphicFrame>
          <p:nvGraphicFramePr>
            <p:cNvPr id="3094" name="Object 2"/>
            <p:cNvGraphicFramePr>
              <a:graphicFrameLocks noChangeAspect="1"/>
            </p:cNvGraphicFramePr>
            <p:nvPr/>
          </p:nvGraphicFramePr>
          <p:xfrm>
            <a:off x="1655100" y="2961304"/>
            <a:ext cx="550862" cy="552450"/>
          </p:xfrm>
          <a:graphic>
            <a:graphicData uri="http://schemas.openxmlformats.org/presentationml/2006/ole">
              <p:oleObj spid="_x0000_s45213" name="Equation" r:id="rId12" imgW="241195" imgH="241195" progId="Equation.DSMT4">
                <p:embed/>
              </p:oleObj>
            </a:graphicData>
          </a:graphic>
        </p:graphicFrame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600700" y="3940175"/>
            <a:ext cx="1682750" cy="1820863"/>
            <a:chOff x="5082363" y="2615608"/>
            <a:chExt cx="1683239" cy="1821799"/>
          </a:xfrm>
        </p:grpSpPr>
        <p:sp>
          <p:nvSpPr>
            <p:cNvPr id="21" name="Isosceles Triangle 20"/>
            <p:cNvSpPr/>
            <p:nvPr/>
          </p:nvSpPr>
          <p:spPr>
            <a:xfrm>
              <a:off x="5082363" y="2615608"/>
              <a:ext cx="1440281" cy="144060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aphicFrame>
          <p:nvGraphicFramePr>
            <p:cNvPr id="3083" name="Object 2"/>
            <p:cNvGraphicFramePr>
              <a:graphicFrameLocks noChangeAspect="1"/>
            </p:cNvGraphicFramePr>
            <p:nvPr/>
          </p:nvGraphicFramePr>
          <p:xfrm>
            <a:off x="6181801" y="3772976"/>
            <a:ext cx="254000" cy="241300"/>
          </p:xfrm>
          <a:graphic>
            <a:graphicData uri="http://schemas.openxmlformats.org/presentationml/2006/ole">
              <p:oleObj spid="_x0000_s45214" name="Equation" r:id="rId13" imgW="253890" imgH="241195" progId="Equation.DSMT4">
                <p:embed/>
              </p:oleObj>
            </a:graphicData>
          </a:graphic>
        </p:graphicFrame>
        <p:grpSp>
          <p:nvGrpSpPr>
            <p:cNvPr id="3100" name="Group 59"/>
            <p:cNvGrpSpPr>
              <a:grpSpLocks/>
            </p:cNvGrpSpPr>
            <p:nvPr/>
          </p:nvGrpSpPr>
          <p:grpSpPr bwMode="auto">
            <a:xfrm>
              <a:off x="6389089" y="3926362"/>
              <a:ext cx="103366" cy="117417"/>
              <a:chOff x="4079020" y="2558464"/>
              <a:chExt cx="198783" cy="198783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10800000">
                <a:off x="4079341" y="2563176"/>
                <a:ext cx="19849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3984429" y="2658451"/>
                <a:ext cx="198983" cy="305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84" name="Object 2"/>
            <p:cNvGraphicFramePr>
              <a:graphicFrameLocks noChangeAspect="1"/>
            </p:cNvGraphicFramePr>
            <p:nvPr/>
          </p:nvGraphicFramePr>
          <p:xfrm>
            <a:off x="5679679" y="4059582"/>
            <a:ext cx="231775" cy="377825"/>
          </p:xfrm>
          <a:graphic>
            <a:graphicData uri="http://schemas.openxmlformats.org/presentationml/2006/ole">
              <p:oleObj spid="_x0000_s45215" name="Equation" r:id="rId14" imgW="101468" imgH="164885" progId="Equation.DSMT4">
                <p:embed/>
              </p:oleObj>
            </a:graphicData>
          </a:graphic>
        </p:graphicFrame>
        <p:graphicFrame>
          <p:nvGraphicFramePr>
            <p:cNvPr id="3085" name="Object 2"/>
            <p:cNvGraphicFramePr>
              <a:graphicFrameLocks noChangeAspect="1"/>
            </p:cNvGraphicFramePr>
            <p:nvPr/>
          </p:nvGraphicFramePr>
          <p:xfrm>
            <a:off x="6533827" y="3191256"/>
            <a:ext cx="231775" cy="377825"/>
          </p:xfrm>
          <a:graphic>
            <a:graphicData uri="http://schemas.openxmlformats.org/presentationml/2006/ole">
              <p:oleObj spid="_x0000_s45216" name="Equation" r:id="rId15" imgW="101468" imgH="164885" progId="Equation.DSMT4">
                <p:embed/>
              </p:oleObj>
            </a:graphicData>
          </a:graphic>
        </p:graphicFrame>
        <p:graphicFrame>
          <p:nvGraphicFramePr>
            <p:cNvPr id="3086" name="Object 2"/>
            <p:cNvGraphicFramePr>
              <a:graphicFrameLocks noChangeAspect="1"/>
            </p:cNvGraphicFramePr>
            <p:nvPr/>
          </p:nvGraphicFramePr>
          <p:xfrm>
            <a:off x="5231217" y="2942702"/>
            <a:ext cx="565076" cy="538686"/>
          </p:xfrm>
          <a:graphic>
            <a:graphicData uri="http://schemas.openxmlformats.org/presentationml/2006/ole">
              <p:oleObj spid="_x0000_s45217" name="Equation" r:id="rId16" imgW="253890" imgH="241195" progId="Equation.DSMT4">
                <p:embed/>
              </p:oleObj>
            </a:graphicData>
          </a:graphic>
        </p:graphicFrame>
        <p:graphicFrame>
          <p:nvGraphicFramePr>
            <p:cNvPr id="3087" name="Object 2"/>
            <p:cNvGraphicFramePr>
              <a:graphicFrameLocks noChangeAspect="1"/>
            </p:cNvGraphicFramePr>
            <p:nvPr/>
          </p:nvGraphicFramePr>
          <p:xfrm>
            <a:off x="5219321" y="3826048"/>
            <a:ext cx="266700" cy="241300"/>
          </p:xfrm>
          <a:graphic>
            <a:graphicData uri="http://schemas.openxmlformats.org/presentationml/2006/ole">
              <p:oleObj spid="_x0000_s45218" name="Equation" r:id="rId17" imgW="266469" imgH="241091" progId="Equation.DSMT4">
                <p:embed/>
              </p:oleObj>
            </a:graphicData>
          </a:graphic>
        </p:graphicFrame>
        <p:graphicFrame>
          <p:nvGraphicFramePr>
            <p:cNvPr id="3088" name="Object 2"/>
            <p:cNvGraphicFramePr>
              <a:graphicFrameLocks noChangeAspect="1"/>
            </p:cNvGraphicFramePr>
            <p:nvPr/>
          </p:nvGraphicFramePr>
          <p:xfrm>
            <a:off x="6286123" y="2776968"/>
            <a:ext cx="266700" cy="241300"/>
          </p:xfrm>
          <a:graphic>
            <a:graphicData uri="http://schemas.openxmlformats.org/presentationml/2006/ole">
              <p:oleObj spid="_x0000_s45219" name="Equation" r:id="rId18" imgW="266469" imgH="241091" progId="Equation.DSMT4">
                <p:embed/>
              </p:oleObj>
            </a:graphicData>
          </a:graphic>
        </p:graphicFrame>
      </p:grpSp>
      <p:graphicFrame>
        <p:nvGraphicFramePr>
          <p:cNvPr id="23570" name="Object 14"/>
          <p:cNvGraphicFramePr>
            <a:graphicFrameLocks noChangeAspect="1"/>
          </p:cNvGraphicFramePr>
          <p:nvPr/>
        </p:nvGraphicFramePr>
        <p:xfrm>
          <a:off x="1782763" y="1262063"/>
          <a:ext cx="673100" cy="1155700"/>
        </p:xfrm>
        <a:graphic>
          <a:graphicData uri="http://schemas.openxmlformats.org/presentationml/2006/ole">
            <p:oleObj spid="_x0000_s45220" name="Equation" r:id="rId19" imgW="266584" imgH="457002" progId="Equation.DSMT4">
              <p:embed/>
            </p:oleObj>
          </a:graphicData>
        </a:graphic>
      </p:graphicFrame>
      <p:graphicFrame>
        <p:nvGraphicFramePr>
          <p:cNvPr id="32" name="Object 14"/>
          <p:cNvGraphicFramePr>
            <a:graphicFrameLocks noChangeAspect="1"/>
          </p:cNvGraphicFramePr>
          <p:nvPr/>
        </p:nvGraphicFramePr>
        <p:xfrm>
          <a:off x="4770438" y="1306513"/>
          <a:ext cx="706437" cy="1155700"/>
        </p:xfrm>
        <a:graphic>
          <a:graphicData uri="http://schemas.openxmlformats.org/presentationml/2006/ole">
            <p:oleObj spid="_x0000_s45221" name="Equation" r:id="rId20" imgW="279400" imgH="457200" progId="Equation.DSMT4">
              <p:embed/>
            </p:oleObj>
          </a:graphicData>
        </a:graphic>
      </p:graphicFrame>
      <p:graphicFrame>
        <p:nvGraphicFramePr>
          <p:cNvPr id="33" name="Object 14"/>
          <p:cNvGraphicFramePr>
            <a:graphicFrameLocks noChangeAspect="1"/>
          </p:cNvGraphicFramePr>
          <p:nvPr/>
        </p:nvGraphicFramePr>
        <p:xfrm>
          <a:off x="7600950" y="1308100"/>
          <a:ext cx="674688" cy="1155700"/>
        </p:xfrm>
        <a:graphic>
          <a:graphicData uri="http://schemas.openxmlformats.org/presentationml/2006/ole">
            <p:oleObj spid="_x0000_s45222" name="Equation" r:id="rId21" imgW="266584" imgH="457002" progId="Equation.DSMT4">
              <p:embed/>
            </p:oleObj>
          </a:graphicData>
        </a:graphic>
      </p:graphicFrame>
      <p:graphicFrame>
        <p:nvGraphicFramePr>
          <p:cNvPr id="34" name="Object 21"/>
          <p:cNvGraphicFramePr>
            <a:graphicFrameLocks noChangeAspect="1"/>
          </p:cNvGraphicFramePr>
          <p:nvPr/>
        </p:nvGraphicFramePr>
        <p:xfrm>
          <a:off x="314325" y="2624138"/>
          <a:ext cx="2238375" cy="684212"/>
        </p:xfrm>
        <a:graphic>
          <a:graphicData uri="http://schemas.openxmlformats.org/presentationml/2006/ole">
            <p:oleObj spid="_x0000_s45223" name="Equation" r:id="rId22" imgW="1409088" imgH="431613" progId="Equation.DSMT4">
              <p:embed/>
            </p:oleObj>
          </a:graphicData>
        </a:graphic>
      </p:graphicFrame>
      <p:graphicFrame>
        <p:nvGraphicFramePr>
          <p:cNvPr id="35" name="Object 21"/>
          <p:cNvGraphicFramePr>
            <a:graphicFrameLocks noChangeAspect="1"/>
          </p:cNvGraphicFramePr>
          <p:nvPr/>
        </p:nvGraphicFramePr>
        <p:xfrm>
          <a:off x="3402013" y="2598738"/>
          <a:ext cx="2236787" cy="685800"/>
        </p:xfrm>
        <a:graphic>
          <a:graphicData uri="http://schemas.openxmlformats.org/presentationml/2006/ole">
            <p:oleObj spid="_x0000_s45224" name="Equation" r:id="rId23" imgW="1409088" imgH="431613" progId="Equation.DSMT4">
              <p:embed/>
            </p:oleObj>
          </a:graphicData>
        </a:graphic>
      </p:graphicFrame>
      <p:graphicFrame>
        <p:nvGraphicFramePr>
          <p:cNvPr id="36" name="Object 21"/>
          <p:cNvGraphicFramePr>
            <a:graphicFrameLocks noChangeAspect="1"/>
          </p:cNvGraphicFramePr>
          <p:nvPr/>
        </p:nvGraphicFramePr>
        <p:xfrm>
          <a:off x="6365875" y="2600325"/>
          <a:ext cx="2236788" cy="685800"/>
        </p:xfrm>
        <a:graphic>
          <a:graphicData uri="http://schemas.openxmlformats.org/presentationml/2006/ole">
            <p:oleObj spid="_x0000_s45225" name="Equation" r:id="rId24" imgW="1409088" imgH="431613" progId="Equation.DSMT4">
              <p:embed/>
            </p:oleObj>
          </a:graphicData>
        </a:graphic>
      </p:graphicFrame>
      <p:sp>
        <p:nvSpPr>
          <p:cNvPr id="309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818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15238" cy="58261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II) Unit Circles:</a:t>
            </a:r>
            <a:endParaRPr lang="en-CA" dirty="0"/>
          </a:p>
        </p:txBody>
      </p:sp>
      <p:sp>
        <p:nvSpPr>
          <p:cNvPr id="2059" name="Content Placeholder 2"/>
          <p:cNvSpPr>
            <a:spLocks noGrp="1"/>
          </p:cNvSpPr>
          <p:nvPr>
            <p:ph sz="quarter" idx="1"/>
          </p:nvPr>
        </p:nvSpPr>
        <p:spPr>
          <a:xfrm>
            <a:off x="107950" y="928688"/>
            <a:ext cx="8715375" cy="2071687"/>
          </a:xfrm>
        </p:spPr>
        <p:txBody>
          <a:bodyPr/>
          <a:lstStyle/>
          <a:p>
            <a:pPr>
              <a:defRPr/>
            </a:pPr>
            <a:r>
              <a:rPr lang="en-CA" sz="2150" dirty="0" smtClean="0"/>
              <a:t>In a unit circle, the radius (terminal arm) is 1 unit long</a:t>
            </a:r>
          </a:p>
          <a:p>
            <a:pPr>
              <a:defRPr/>
            </a:pPr>
            <a:r>
              <a:rPr lang="en-CA" sz="2150" dirty="0" smtClean="0"/>
              <a:t>The tip of the terminal arm is given by the coordinates (</a:t>
            </a:r>
            <a:r>
              <a:rPr lang="en-CA" sz="2150" i="1" dirty="0" err="1" smtClean="0"/>
              <a:t>x,y</a:t>
            </a:r>
            <a:r>
              <a:rPr lang="en-CA" sz="2150" i="1" dirty="0" smtClean="0"/>
              <a:t>)</a:t>
            </a:r>
          </a:p>
          <a:p>
            <a:pPr>
              <a:defRPr/>
            </a:pPr>
            <a:r>
              <a:rPr lang="en-CA" sz="2150" dirty="0" smtClean="0"/>
              <a:t>the terminal arm can be used to make a right triangle, so the sum of both the “x” &amp; “y” coordinates squared will be equal to 1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42938" y="2800350"/>
            <a:ext cx="2143125" cy="2143125"/>
            <a:chOff x="642910" y="2786058"/>
            <a:chExt cx="2143140" cy="214314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642910" y="3784603"/>
              <a:ext cx="2143140" cy="158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643703" y="3856834"/>
              <a:ext cx="21431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814388" y="2900363"/>
            <a:ext cx="1800225" cy="180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3" name="Straight Arrow Connector 12"/>
          <p:cNvCxnSpPr>
            <a:endCxn id="11" idx="7"/>
          </p:cNvCxnSpPr>
          <p:nvPr/>
        </p:nvCxnSpPr>
        <p:spPr>
          <a:xfrm flipV="1">
            <a:off x="1712913" y="3163888"/>
            <a:ext cx="638175" cy="623887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319338" y="3116263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51088" y="2784475"/>
          <a:ext cx="665162" cy="415925"/>
        </p:xfrm>
        <a:graphic>
          <a:graphicData uri="http://schemas.openxmlformats.org/presentationml/2006/ole">
            <p:oleObj spid="_x0000_s22611" name="Equation" r:id="rId4" imgW="406048" imgH="253780" progId="Equation.DSMT4">
              <p:embed/>
            </p:oleObj>
          </a:graphicData>
        </a:graphic>
      </p:graphicFrame>
      <p:cxnSp>
        <p:nvCxnSpPr>
          <p:cNvPr id="17" name="Straight Connector 16"/>
          <p:cNvCxnSpPr>
            <a:stCxn id="14" idx="4"/>
          </p:cNvCxnSpPr>
          <p:nvPr/>
        </p:nvCxnSpPr>
        <p:spPr>
          <a:xfrm rot="16200000" flipH="1">
            <a:off x="2062956" y="3502819"/>
            <a:ext cx="600075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733550" y="3175000"/>
          <a:ext cx="452438" cy="217488"/>
        </p:xfrm>
        <a:graphic>
          <a:graphicData uri="http://schemas.openxmlformats.org/presentationml/2006/ole">
            <p:oleObj spid="_x0000_s22612" name="Equation" r:id="rId5" imgW="342603" imgH="164957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43100" y="3802063"/>
          <a:ext cx="211138" cy="231775"/>
        </p:xfrm>
        <a:graphic>
          <a:graphicData uri="http://schemas.openxmlformats.org/presentationml/2006/ole">
            <p:oleObj spid="_x0000_s22613" name="Equation" r:id="rId6" imgW="126835" imgH="139518" progId="Equation.DSMT4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54263" y="3379788"/>
          <a:ext cx="231775" cy="273050"/>
        </p:xfrm>
        <a:graphic>
          <a:graphicData uri="http://schemas.openxmlformats.org/presentationml/2006/ole">
            <p:oleObj spid="_x0000_s22614" name="Equation" r:id="rId7" imgW="139579" imgH="164957" progId="Equation.DSMT4">
              <p:embed/>
            </p:oleObj>
          </a:graphicData>
        </a:graphic>
      </p:graphicFrame>
      <p:sp>
        <p:nvSpPr>
          <p:cNvPr id="21" name="Isosceles Triangle 20"/>
          <p:cNvSpPr/>
          <p:nvPr/>
        </p:nvSpPr>
        <p:spPr>
          <a:xfrm>
            <a:off x="1712913" y="3159125"/>
            <a:ext cx="646112" cy="630238"/>
          </a:xfrm>
          <a:prstGeom prst="triangle">
            <a:avLst>
              <a:gd name="adj" fmla="val 100000"/>
            </a:avLst>
          </a:prstGeom>
          <a:solidFill>
            <a:srgbClr val="00B0F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175250" y="2776538"/>
            <a:ext cx="1625600" cy="1785937"/>
            <a:chOff x="642910" y="2786058"/>
            <a:chExt cx="2143140" cy="214314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642910" y="3784285"/>
              <a:ext cx="2143140" cy="1904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 flipH="1" flipV="1">
              <a:off x="643956" y="3856582"/>
              <a:ext cx="2143140" cy="2094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/>
          <p:nvPr/>
        </p:nvSpPr>
        <p:spPr>
          <a:xfrm>
            <a:off x="5270500" y="2873375"/>
            <a:ext cx="1439863" cy="14398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5459413" y="3035300"/>
            <a:ext cx="65087" cy="7143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589463" y="2805113"/>
          <a:ext cx="1085850" cy="282575"/>
        </p:xfrm>
        <a:graphic>
          <a:graphicData uri="http://schemas.openxmlformats.org/presentationml/2006/ole">
            <p:oleObj spid="_x0000_s22615" name="Equation" r:id="rId8" imgW="1066337" imgH="253890" progId="Equation.DSMT4">
              <p:embed/>
            </p:oleObj>
          </a:graphicData>
        </a:graphic>
      </p:graphicFrame>
      <p:cxnSp>
        <p:nvCxnSpPr>
          <p:cNvPr id="29" name="Straight Connector 28"/>
          <p:cNvCxnSpPr/>
          <p:nvPr/>
        </p:nvCxnSpPr>
        <p:spPr>
          <a:xfrm rot="16200000" flipH="1">
            <a:off x="5241132" y="3361531"/>
            <a:ext cx="501650" cy="158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48325" y="3124200"/>
          <a:ext cx="342900" cy="180975"/>
        </p:xfrm>
        <a:graphic>
          <a:graphicData uri="http://schemas.openxmlformats.org/presentationml/2006/ole">
            <p:oleObj spid="_x0000_s22616" name="Equation" r:id="rId9" imgW="342603" imgH="164957" progId="Equation.DSMT4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713288" y="5294313"/>
          <a:ext cx="2454275" cy="555625"/>
        </p:xfrm>
        <a:graphic>
          <a:graphicData uri="http://schemas.openxmlformats.org/presentationml/2006/ole">
            <p:oleObj spid="_x0000_s22617" name="Equation" r:id="rId10" imgW="1473200" imgH="304800" progId="Equation.DSMT4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197725" y="5386388"/>
          <a:ext cx="228600" cy="404812"/>
        </p:xfrm>
        <a:graphic>
          <a:graphicData uri="http://schemas.openxmlformats.org/presentationml/2006/ole">
            <p:oleObj spid="_x0000_s22618" name="Equation" r:id="rId11" imgW="101468" imgH="164885" progId="Equation.DSMT4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20675" y="5022850"/>
            <a:ext cx="32813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Using the Pythagorean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Thm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:</a:t>
            </a:r>
          </a:p>
        </p:txBody>
      </p:sp>
      <p:graphicFrame>
        <p:nvGraphicFramePr>
          <p:cNvPr id="33" name="Object 10"/>
          <p:cNvGraphicFramePr>
            <a:graphicFrameLocks noChangeAspect="1"/>
          </p:cNvGraphicFramePr>
          <p:nvPr/>
        </p:nvGraphicFramePr>
        <p:xfrm>
          <a:off x="831850" y="5373688"/>
          <a:ext cx="1866900" cy="568325"/>
        </p:xfrm>
        <a:graphic>
          <a:graphicData uri="http://schemas.openxmlformats.org/presentationml/2006/ole">
            <p:oleObj spid="_x0000_s22619" name="Equation" r:id="rId12" imgW="875920" imgH="266584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714750" y="4606925"/>
            <a:ext cx="46196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Any point on the circumference of a unit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circle will satisfy the equation!</a:t>
            </a:r>
          </a:p>
        </p:txBody>
      </p:sp>
      <p:cxnSp>
        <p:nvCxnSpPr>
          <p:cNvPr id="37" name="Straight Arrow Connector 36"/>
          <p:cNvCxnSpPr>
            <a:endCxn id="25" idx="1"/>
          </p:cNvCxnSpPr>
          <p:nvPr/>
        </p:nvCxnSpPr>
        <p:spPr>
          <a:xfrm rot="16200000" flipV="1">
            <a:off x="5474494" y="3090069"/>
            <a:ext cx="522287" cy="511175"/>
          </a:xfrm>
          <a:prstGeom prst="straightConnector1">
            <a:avLst/>
          </a:prstGeom>
          <a:ln w="28575">
            <a:solidFill>
              <a:srgbClr val="00B05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1472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1" grpId="0" animBg="1"/>
      <p:bldP spid="25" grpId="0" animBg="1"/>
      <p:bldP spid="27" grpId="0" animBg="1"/>
      <p:bldP spid="32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85063" cy="61277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III) Sine &amp; Cosine in Unit Circles:</a:t>
            </a:r>
            <a:endParaRPr lang="en-CA" dirty="0"/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55675"/>
            <a:ext cx="8212138" cy="409575"/>
          </a:xfrm>
        </p:spPr>
        <p:txBody>
          <a:bodyPr>
            <a:normAutofit fontScale="62500" lnSpcReduction="20000"/>
          </a:bodyPr>
          <a:lstStyle/>
          <a:p>
            <a:r>
              <a:rPr lang="en-CA" sz="2000" smtClean="0"/>
              <a:t>When given the angle in std. position, we can find the coordinates of any point on the circumference using trigonometry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93700" y="1792288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598488" y="1912938"/>
            <a:ext cx="2160587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2405063" y="217011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366963" y="1773238"/>
          <a:ext cx="1044575" cy="498475"/>
        </p:xfrm>
        <a:graphic>
          <a:graphicData uri="http://schemas.openxmlformats.org/presentationml/2006/ole">
            <p:oleObj spid="_x0000_s23689" name="Equation" r:id="rId4" imgW="533169" imgH="253890" progId="Equation.DSMT4">
              <p:embed/>
            </p:oleObj>
          </a:graphicData>
        </a:graphic>
      </p:graphicFrame>
      <p:cxnSp>
        <p:nvCxnSpPr>
          <p:cNvPr id="13" name="Straight Connector 12"/>
          <p:cNvCxnSpPr>
            <a:stCxn id="11" idx="4"/>
          </p:cNvCxnSpPr>
          <p:nvPr/>
        </p:nvCxnSpPr>
        <p:spPr>
          <a:xfrm rot="16200000" flipH="1">
            <a:off x="2097088" y="2635250"/>
            <a:ext cx="722312" cy="1588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1841500" y="2298700"/>
          <a:ext cx="358775" cy="363538"/>
        </p:xfrm>
        <a:graphic>
          <a:graphicData uri="http://schemas.openxmlformats.org/presentationml/2006/ole">
            <p:oleObj spid="_x0000_s23690" name="Equation" r:id="rId5" imgW="126725" imgH="126725" progId="Equation.DSMT4">
              <p:embed/>
            </p:oleObj>
          </a:graphicData>
        </a:graphic>
      </p:graphicFrame>
      <p:graphicFrame>
        <p:nvGraphicFramePr>
          <p:cNvPr id="3078" name="Object 4"/>
          <p:cNvGraphicFramePr>
            <a:graphicFrameLocks noChangeAspect="1"/>
          </p:cNvGraphicFramePr>
          <p:nvPr/>
        </p:nvGraphicFramePr>
        <p:xfrm>
          <a:off x="2012950" y="3019425"/>
          <a:ext cx="252413" cy="277813"/>
        </p:xfrm>
        <a:graphic>
          <a:graphicData uri="http://schemas.openxmlformats.org/presentationml/2006/ole">
            <p:oleObj spid="_x0000_s23691" name="Equation" r:id="rId6" imgW="126835" imgH="139518" progId="Equation.DSMT4">
              <p:embed/>
            </p:oleObj>
          </a:graphicData>
        </a:graphic>
      </p:graphicFrame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2470150" y="2509838"/>
          <a:ext cx="277813" cy="328612"/>
        </p:xfrm>
        <a:graphic>
          <a:graphicData uri="http://schemas.openxmlformats.org/presentationml/2006/ole">
            <p:oleObj spid="_x0000_s23692" name="Equation" r:id="rId7" imgW="139579" imgH="164957" progId="Equation.DSMT4">
              <p:embed/>
            </p:oleObj>
          </a:graphicData>
        </a:graphic>
      </p:graphicFrame>
      <p:graphicFrame>
        <p:nvGraphicFramePr>
          <p:cNvPr id="3080" name="Object 6"/>
          <p:cNvGraphicFramePr>
            <a:graphicFrameLocks noChangeAspect="1"/>
          </p:cNvGraphicFramePr>
          <p:nvPr/>
        </p:nvGraphicFramePr>
        <p:xfrm>
          <a:off x="1841500" y="2679700"/>
          <a:ext cx="277813" cy="354013"/>
        </p:xfrm>
        <a:graphic>
          <a:graphicData uri="http://schemas.openxmlformats.org/presentationml/2006/ole">
            <p:oleObj spid="_x0000_s23693" name="Equation" r:id="rId8" imgW="139579" imgH="177646" progId="Equation.DSMT4">
              <p:embed/>
            </p:oleObj>
          </a:graphicData>
        </a:graphic>
      </p:graphicFrame>
      <p:graphicFrame>
        <p:nvGraphicFramePr>
          <p:cNvPr id="3081" name="Object 7"/>
          <p:cNvGraphicFramePr>
            <a:graphicFrameLocks noChangeAspect="1"/>
          </p:cNvGraphicFramePr>
          <p:nvPr/>
        </p:nvGraphicFramePr>
        <p:xfrm>
          <a:off x="3660775" y="1582738"/>
          <a:ext cx="1570038" cy="900112"/>
        </p:xfrm>
        <a:graphic>
          <a:graphicData uri="http://schemas.openxmlformats.org/presentationml/2006/ole">
            <p:oleObj spid="_x0000_s23694" name="Equation" r:id="rId9" imgW="800100" imgH="457200" progId="Equation.DSMT4">
              <p:embed/>
            </p:oleObj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3671888" y="2565400"/>
          <a:ext cx="1271587" cy="849313"/>
        </p:xfrm>
        <a:graphic>
          <a:graphicData uri="http://schemas.openxmlformats.org/presentationml/2006/ole">
            <p:oleObj spid="_x0000_s23695" name="Equation" r:id="rId10" imgW="647700" imgH="431800" progId="Equation.DSMT4">
              <p:embed/>
            </p:oleObj>
          </a:graphicData>
        </a:graphic>
      </p:graphicFrame>
      <p:graphicFrame>
        <p:nvGraphicFramePr>
          <p:cNvPr id="3083" name="Object 9"/>
          <p:cNvGraphicFramePr>
            <a:graphicFrameLocks noChangeAspect="1"/>
          </p:cNvGraphicFramePr>
          <p:nvPr/>
        </p:nvGraphicFramePr>
        <p:xfrm>
          <a:off x="3656013" y="3513138"/>
          <a:ext cx="1220787" cy="425450"/>
        </p:xfrm>
        <a:graphic>
          <a:graphicData uri="http://schemas.openxmlformats.org/presentationml/2006/ole">
            <p:oleObj spid="_x0000_s23696" name="Equation" r:id="rId11" imgW="622030" imgH="215806" progId="Equation.DSMT4">
              <p:embed/>
            </p:oleObj>
          </a:graphicData>
        </a:graphic>
      </p:graphicFrame>
      <p:graphicFrame>
        <p:nvGraphicFramePr>
          <p:cNvPr id="3084" name="Object 10"/>
          <p:cNvGraphicFramePr>
            <a:graphicFrameLocks noChangeAspect="1"/>
          </p:cNvGraphicFramePr>
          <p:nvPr/>
        </p:nvGraphicFramePr>
        <p:xfrm>
          <a:off x="5978525" y="1562100"/>
          <a:ext cx="1593850" cy="900113"/>
        </p:xfrm>
        <a:graphic>
          <a:graphicData uri="http://schemas.openxmlformats.org/presentationml/2006/ole">
            <p:oleObj spid="_x0000_s23697" name="Equation" r:id="rId12" imgW="812447" imgH="457002" progId="Equation.DSMT4">
              <p:embed/>
            </p:oleObj>
          </a:graphicData>
        </a:graphic>
      </p:graphicFrame>
      <p:graphicFrame>
        <p:nvGraphicFramePr>
          <p:cNvPr id="3085" name="Object 11"/>
          <p:cNvGraphicFramePr>
            <a:graphicFrameLocks noChangeAspect="1"/>
          </p:cNvGraphicFramePr>
          <p:nvPr/>
        </p:nvGraphicFramePr>
        <p:xfrm>
          <a:off x="5988050" y="2544763"/>
          <a:ext cx="1295400" cy="849312"/>
        </p:xfrm>
        <a:graphic>
          <a:graphicData uri="http://schemas.openxmlformats.org/presentationml/2006/ole">
            <p:oleObj spid="_x0000_s23698" name="Equation" r:id="rId13" imgW="660113" imgH="431613" progId="Equation.DSMT4">
              <p:embed/>
            </p:oleObj>
          </a:graphicData>
        </a:graphic>
      </p:graphicFrame>
      <p:graphicFrame>
        <p:nvGraphicFramePr>
          <p:cNvPr id="3086" name="Object 12"/>
          <p:cNvGraphicFramePr>
            <a:graphicFrameLocks noChangeAspect="1"/>
          </p:cNvGraphicFramePr>
          <p:nvPr/>
        </p:nvGraphicFramePr>
        <p:xfrm>
          <a:off x="5983288" y="3541713"/>
          <a:ext cx="1246187" cy="350837"/>
        </p:xfrm>
        <a:graphic>
          <a:graphicData uri="http://schemas.openxmlformats.org/presentationml/2006/ole">
            <p:oleObj spid="_x0000_s23699" name="Equation" r:id="rId14" imgW="634449" imgH="177646" progId="Equation.DSMT4">
              <p:embed/>
            </p:oleObj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25450" y="4708525"/>
            <a:ext cx="77851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The coordinates of any point on the circumference of a unit circle can be represented by:</a:t>
            </a:r>
          </a:p>
        </p:txBody>
      </p:sp>
      <p:graphicFrame>
        <p:nvGraphicFramePr>
          <p:cNvPr id="3087" name="Object 13"/>
          <p:cNvGraphicFramePr>
            <a:graphicFrameLocks noChangeAspect="1"/>
          </p:cNvGraphicFramePr>
          <p:nvPr/>
        </p:nvGraphicFramePr>
        <p:xfrm>
          <a:off x="2576513" y="5732463"/>
          <a:ext cx="1319212" cy="498475"/>
        </p:xfrm>
        <a:graphic>
          <a:graphicData uri="http://schemas.openxmlformats.org/presentationml/2006/ole">
            <p:oleObj spid="_x0000_s23700" name="Equation" r:id="rId15" imgW="672808" imgH="253890" progId="Equation.DSMT4">
              <p:embed/>
            </p:oleObj>
          </a:graphicData>
        </a:graphic>
      </p:graphicFrame>
      <p:graphicFrame>
        <p:nvGraphicFramePr>
          <p:cNvPr id="3088" name="Object 14"/>
          <p:cNvGraphicFramePr>
            <a:graphicFrameLocks noChangeAspect="1"/>
          </p:cNvGraphicFramePr>
          <p:nvPr/>
        </p:nvGraphicFramePr>
        <p:xfrm>
          <a:off x="3952875" y="5741988"/>
          <a:ext cx="1941513" cy="498475"/>
        </p:xfrm>
        <a:graphic>
          <a:graphicData uri="http://schemas.openxmlformats.org/presentationml/2006/ole">
            <p:oleObj spid="_x0000_s23701" name="Equation" r:id="rId16" imgW="990170" imgH="253890" progId="Equation.DSMT4">
              <p:embed/>
            </p:oleObj>
          </a:graphicData>
        </a:graphic>
      </p:graphicFrame>
      <p:sp>
        <p:nvSpPr>
          <p:cNvPr id="31" name="Rectangle 30"/>
          <p:cNvSpPr/>
          <p:nvPr/>
        </p:nvSpPr>
        <p:spPr>
          <a:xfrm>
            <a:off x="2398713" y="5522913"/>
            <a:ext cx="3673475" cy="9302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711325" y="2232025"/>
            <a:ext cx="746125" cy="735013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708150" y="2981325"/>
            <a:ext cx="785813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15"/>
          <p:cNvGraphicFramePr>
            <a:graphicFrameLocks noChangeAspect="1"/>
          </p:cNvGraphicFramePr>
          <p:nvPr/>
        </p:nvGraphicFramePr>
        <p:xfrm>
          <a:off x="3198813" y="3595688"/>
          <a:ext cx="447675" cy="276225"/>
        </p:xfrm>
        <a:graphic>
          <a:graphicData uri="http://schemas.openxmlformats.org/presentationml/2006/ole">
            <p:oleObj spid="_x0000_s23702" name="Equation" r:id="rId17" imgW="228600" imgH="139700" progId="Equation.DSMT4">
              <p:embed/>
            </p:oleObj>
          </a:graphicData>
        </a:graphic>
      </p:graphicFrame>
      <p:graphicFrame>
        <p:nvGraphicFramePr>
          <p:cNvPr id="39" name="Object 16"/>
          <p:cNvGraphicFramePr>
            <a:graphicFrameLocks noChangeAspect="1"/>
          </p:cNvGraphicFramePr>
          <p:nvPr/>
        </p:nvGraphicFramePr>
        <p:xfrm>
          <a:off x="5535613" y="3581400"/>
          <a:ext cx="447675" cy="276225"/>
        </p:xfrm>
        <a:graphic>
          <a:graphicData uri="http://schemas.openxmlformats.org/presentationml/2006/ole">
            <p:oleObj spid="_x0000_s23703" name="Equation" r:id="rId18" imgW="228600" imgH="139700" progId="Equation.DSMT4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230563" y="4025900"/>
            <a:ext cx="15382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591175" y="4000500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30563" y="4037013"/>
            <a:ext cx="1733550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500" i="1" dirty="0">
                <a:solidFill>
                  <a:srgbClr val="FF0000"/>
                </a:solidFill>
                <a:latin typeface="+mj-lt"/>
              </a:rPr>
              <a:t>Note: r = 1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3844132" y="3512343"/>
            <a:ext cx="279400" cy="855663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ight Brace 43"/>
          <p:cNvSpPr/>
          <p:nvPr/>
        </p:nvSpPr>
        <p:spPr>
          <a:xfrm rot="5400000">
            <a:off x="6146007" y="3521868"/>
            <a:ext cx="279400" cy="855663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0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9563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build="p"/>
      <p:bldP spid="9" grpId="0" animBg="1"/>
      <p:bldP spid="11" grpId="0" animBg="1"/>
      <p:bldP spid="28" grpId="0"/>
      <p:bldP spid="31" grpId="0" animBg="1"/>
      <p:bldP spid="40" grpId="0"/>
      <p:bldP spid="41" grpId="0"/>
      <p:bldP spid="42" grpId="0"/>
      <p:bldP spid="42" grpId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307975"/>
            <a:ext cx="8418512" cy="76041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sz="2200" smtClean="0"/>
              <a:t>Ex: Given the angle in standard position in a unit circle, find the coordinates of each of the following points P(</a:t>
            </a:r>
            <a:r>
              <a:rPr lang="en-CA" sz="2200" i="1" smtClean="0"/>
              <a:t>x</a:t>
            </a:r>
            <a:r>
              <a:rPr lang="en-CA" sz="2200" smtClean="0"/>
              <a:t>,</a:t>
            </a:r>
            <a:r>
              <a:rPr lang="en-CA" sz="2200" i="1" smtClean="0"/>
              <a:t>y</a:t>
            </a:r>
            <a:r>
              <a:rPr lang="en-CA" sz="2200" smtClean="0"/>
              <a:t>).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50950" y="1298575"/>
          <a:ext cx="1077913" cy="411163"/>
        </p:xfrm>
        <a:graphic>
          <a:graphicData uri="http://schemas.openxmlformats.org/presentationml/2006/ole">
            <p:oleObj spid="_x0000_s24857" name="Equation" r:id="rId4" imgW="698197" imgH="266584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225925" y="1355725"/>
          <a:ext cx="1155700" cy="411163"/>
        </p:xfrm>
        <a:graphic>
          <a:graphicData uri="http://schemas.openxmlformats.org/presentationml/2006/ole">
            <p:oleObj spid="_x0000_s24858" name="Equation" r:id="rId5" imgW="748975" imgH="266584" progId="Equation.DSMT4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808163" y="1695450"/>
          <a:ext cx="244475" cy="230188"/>
        </p:xfrm>
        <a:graphic>
          <a:graphicData uri="http://schemas.openxmlformats.org/presentationml/2006/ole">
            <p:oleObj spid="_x0000_s24859" name="Equation" r:id="rId6" imgW="253890" imgH="241195" progId="Equation.DSMT4">
              <p:embed/>
            </p:oleObj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p:oleObj spid="_x0000_s24860" name="Equation" r:id="rId7" imgW="330057" imgH="241195" progId="Equation.DSMT4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p:oleObj spid="_x0000_s24861" name="Equation" r:id="rId8" imgW="342751" imgH="241195" progId="Equation.DSMT4">
              <p:embed/>
            </p:oleObj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p:oleObj spid="_x0000_s24862" name="Equation" r:id="rId9" imgW="342751" imgH="241195" progId="Equation.DSMT4">
              <p:embed/>
            </p:oleObj>
          </a:graphicData>
        </a:graphic>
      </p:graphicFrame>
      <p:sp>
        <p:nvSpPr>
          <p:cNvPr id="15" name="Arc 14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865188" y="2543175"/>
          <a:ext cx="587375" cy="412750"/>
        </p:xfrm>
        <a:graphic>
          <a:graphicData uri="http://schemas.openxmlformats.org/presentationml/2006/ole">
            <p:oleObj spid="_x0000_s24863" name="Equation" r:id="rId10" imgW="342751" imgH="241195" progId="Equation.DSMT4">
              <p:embed/>
            </p:oleObj>
          </a:graphicData>
        </a:graphic>
      </p:graphicFrame>
      <p:sp>
        <p:nvSpPr>
          <p:cNvPr id="17" name="Arc 16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8797687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835025" y="387667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511175" y="3889375"/>
          <a:ext cx="665163" cy="415925"/>
        </p:xfrm>
        <a:graphic>
          <a:graphicData uri="http://schemas.openxmlformats.org/presentationml/2006/ole">
            <p:oleObj spid="_x0000_s24864" name="Equation" r:id="rId11" imgW="406048" imgH="253780" progId="Equation.DSMT4">
              <p:embed/>
            </p:oleObj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304800" y="4833938"/>
          <a:ext cx="976313" cy="374650"/>
        </p:xfrm>
        <a:graphic>
          <a:graphicData uri="http://schemas.openxmlformats.org/presentationml/2006/ole">
            <p:oleObj spid="_x0000_s24865" name="Equation" r:id="rId12" imgW="596900" imgH="228600" progId="Equation.DSMT4">
              <p:embed/>
            </p:oleObj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1296988" y="4795838"/>
          <a:ext cx="1287462" cy="395287"/>
        </p:xfrm>
        <a:graphic>
          <a:graphicData uri="http://schemas.openxmlformats.org/presentationml/2006/ole">
            <p:oleObj spid="_x0000_s24866" name="Equation" r:id="rId13" imgW="787400" imgH="241300" progId="Equation.DSMT4">
              <p:embed/>
            </p:oleObj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1071563" y="5243513"/>
          <a:ext cx="1557337" cy="417512"/>
        </p:xfrm>
        <a:graphic>
          <a:graphicData uri="http://schemas.openxmlformats.org/presentationml/2006/ole">
            <p:oleObj spid="_x0000_s24867" name="Equation" r:id="rId14" imgW="952087" imgH="253890" progId="Equation.DSMT4">
              <p:embed/>
            </p:oleObj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1071563" y="5289550"/>
          <a:ext cx="1038225" cy="292100"/>
        </p:xfrm>
        <a:graphic>
          <a:graphicData uri="http://schemas.openxmlformats.org/presentationml/2006/ole">
            <p:oleObj spid="_x0000_s24868" name="Equation" r:id="rId15" imgW="634449" imgH="177646" progId="Equation.DSMT4">
              <p:embed/>
            </p:oleObj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280988" y="5746750"/>
          <a:ext cx="996950" cy="374650"/>
        </p:xfrm>
        <a:graphic>
          <a:graphicData uri="http://schemas.openxmlformats.org/presentationml/2006/ole">
            <p:oleObj spid="_x0000_s24869" name="Equation" r:id="rId16" imgW="609600" imgH="228600" progId="Equation.DSMT4">
              <p:embed/>
            </p:oleObj>
          </a:graphicData>
        </a:graphic>
      </p:graphicFrame>
      <p:graphicFrame>
        <p:nvGraphicFramePr>
          <p:cNvPr id="25" name="Object 15"/>
          <p:cNvGraphicFramePr>
            <a:graphicFrameLocks noChangeAspect="1"/>
          </p:cNvGraphicFramePr>
          <p:nvPr/>
        </p:nvGraphicFramePr>
        <p:xfrm>
          <a:off x="1303338" y="5707063"/>
          <a:ext cx="1246187" cy="395287"/>
        </p:xfrm>
        <a:graphic>
          <a:graphicData uri="http://schemas.openxmlformats.org/presentationml/2006/ole">
            <p:oleObj spid="_x0000_s24870" name="Equation" r:id="rId17" imgW="761669" imgH="241195" progId="Equation.DSMT4">
              <p:embed/>
            </p:oleObj>
          </a:graphicData>
        </a:graphic>
      </p:graphicFrame>
      <p:graphicFrame>
        <p:nvGraphicFramePr>
          <p:cNvPr id="26" name="Object 16"/>
          <p:cNvGraphicFramePr>
            <a:graphicFrameLocks noChangeAspect="1"/>
          </p:cNvGraphicFramePr>
          <p:nvPr/>
        </p:nvGraphicFramePr>
        <p:xfrm>
          <a:off x="1055688" y="6156325"/>
          <a:ext cx="1536700" cy="417513"/>
        </p:xfrm>
        <a:graphic>
          <a:graphicData uri="http://schemas.openxmlformats.org/presentationml/2006/ole">
            <p:oleObj spid="_x0000_s24871" name="Equation" r:id="rId18" imgW="939392" imgH="253890" progId="Equation.DSMT4">
              <p:embed/>
            </p:oleObj>
          </a:graphicData>
        </a:graphic>
      </p:graphicFrame>
      <p:graphicFrame>
        <p:nvGraphicFramePr>
          <p:cNvPr id="27" name="Object 17"/>
          <p:cNvGraphicFramePr>
            <a:graphicFrameLocks noChangeAspect="1"/>
          </p:cNvGraphicFramePr>
          <p:nvPr/>
        </p:nvGraphicFramePr>
        <p:xfrm>
          <a:off x="1057275" y="6202363"/>
          <a:ext cx="1038225" cy="292100"/>
        </p:xfrm>
        <a:graphic>
          <a:graphicData uri="http://schemas.openxmlformats.org/presentationml/2006/ole">
            <p:oleObj spid="_x0000_s24872" name="Equation" r:id="rId19" imgW="634449" imgH="177646" progId="Equation.DSMT4">
              <p:embed/>
            </p:oleObj>
          </a:graphicData>
        </a:graphic>
      </p:graphicFrame>
      <p:graphicFrame>
        <p:nvGraphicFramePr>
          <p:cNvPr id="28" name="Object 18"/>
          <p:cNvGraphicFramePr>
            <a:graphicFrameLocks noChangeAspect="1"/>
          </p:cNvGraphicFramePr>
          <p:nvPr/>
        </p:nvGraphicFramePr>
        <p:xfrm>
          <a:off x="34925" y="3981450"/>
          <a:ext cx="1871663" cy="415925"/>
        </p:xfrm>
        <a:graphic>
          <a:graphicData uri="http://schemas.openxmlformats.org/presentationml/2006/ole">
            <p:oleObj spid="_x0000_s24873" name="Equation" r:id="rId20" imgW="1143000" imgH="254000" progId="Equation.DSMT4">
              <p:embed/>
            </p:oleObj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451350" y="1879600"/>
            <a:ext cx="2571750" cy="2571750"/>
            <a:chOff x="1000100" y="2786058"/>
            <a:chExt cx="2571768" cy="2571768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5699919" y="1878807"/>
            <a:ext cx="1587" cy="2571750"/>
            <a:chOff x="2713818" y="2786852"/>
            <a:chExt cx="2382" cy="2570974"/>
          </a:xfrm>
        </p:grpSpPr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4160838" y="3038475"/>
          <a:ext cx="317500" cy="231775"/>
        </p:xfrm>
        <a:graphic>
          <a:graphicData uri="http://schemas.openxmlformats.org/presentationml/2006/ole">
            <p:oleObj spid="_x0000_s24874" name="Equation" r:id="rId21" imgW="330057" imgH="241195" progId="Equation.DSMT4">
              <p:embed/>
            </p:oleObj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5594350" y="4419600"/>
          <a:ext cx="328613" cy="231775"/>
        </p:xfrm>
        <a:graphic>
          <a:graphicData uri="http://schemas.openxmlformats.org/presentationml/2006/ole">
            <p:oleObj spid="_x0000_s24875" name="Equation" r:id="rId22" imgW="342751" imgH="241195" progId="Equation.DSMT4">
              <p:embed/>
            </p:oleObj>
          </a:graphicData>
        </a:graphic>
      </p:graphicFrame>
      <p:graphicFrame>
        <p:nvGraphicFramePr>
          <p:cNvPr id="37" name="Object 21"/>
          <p:cNvGraphicFramePr>
            <a:graphicFrameLocks noChangeAspect="1"/>
          </p:cNvGraphicFramePr>
          <p:nvPr/>
        </p:nvGraphicFramePr>
        <p:xfrm>
          <a:off x="7015163" y="3073400"/>
          <a:ext cx="328612" cy="230188"/>
        </p:xfrm>
        <a:graphic>
          <a:graphicData uri="http://schemas.openxmlformats.org/presentationml/2006/ole">
            <p:oleObj spid="_x0000_s24876" name="Equation" r:id="rId23" imgW="342751" imgH="241195" progId="Equation.DSMT4">
              <p:embed/>
            </p:oleObj>
          </a:graphicData>
        </a:graphic>
      </p:graphicFrame>
      <p:sp>
        <p:nvSpPr>
          <p:cNvPr id="38" name="Arc 37"/>
          <p:cNvSpPr/>
          <p:nvPr/>
        </p:nvSpPr>
        <p:spPr>
          <a:xfrm>
            <a:off x="5119688" y="2522538"/>
            <a:ext cx="1260475" cy="1260475"/>
          </a:xfrm>
          <a:prstGeom prst="arc">
            <a:avLst>
              <a:gd name="adj1" fmla="val 12533607"/>
              <a:gd name="adj2" fmla="val 14333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9" name="Object 22"/>
          <p:cNvGraphicFramePr>
            <a:graphicFrameLocks noChangeAspect="1"/>
          </p:cNvGraphicFramePr>
          <p:nvPr/>
        </p:nvGraphicFramePr>
        <p:xfrm>
          <a:off x="5907088" y="2197100"/>
          <a:ext cx="566737" cy="412750"/>
        </p:xfrm>
        <a:graphic>
          <a:graphicData uri="http://schemas.openxmlformats.org/presentationml/2006/ole">
            <p:oleObj spid="_x0000_s24877" name="Equation" r:id="rId24" imgW="330057" imgH="241195" progId="Equation.DSMT4">
              <p:embed/>
            </p:oleObj>
          </a:graphicData>
        </a:graphic>
      </p:graphicFrame>
      <p:sp>
        <p:nvSpPr>
          <p:cNvPr id="41" name="Oval 40"/>
          <p:cNvSpPr/>
          <p:nvPr/>
        </p:nvSpPr>
        <p:spPr>
          <a:xfrm>
            <a:off x="4621213" y="2497138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2" name="Object 23"/>
          <p:cNvGraphicFramePr>
            <a:graphicFrameLocks noChangeAspect="1"/>
          </p:cNvGraphicFramePr>
          <p:nvPr/>
        </p:nvGraphicFramePr>
        <p:xfrm>
          <a:off x="4141788" y="2141538"/>
          <a:ext cx="665162" cy="415925"/>
        </p:xfrm>
        <a:graphic>
          <a:graphicData uri="http://schemas.openxmlformats.org/presentationml/2006/ole">
            <p:oleObj spid="_x0000_s24878" name="Equation" r:id="rId25" imgW="406048" imgH="253780" progId="Equation.DSMT4">
              <p:embed/>
            </p:oleObj>
          </a:graphicData>
        </a:graphic>
      </p:graphicFrame>
      <p:graphicFrame>
        <p:nvGraphicFramePr>
          <p:cNvPr id="43" name="Object 24"/>
          <p:cNvGraphicFramePr>
            <a:graphicFrameLocks noChangeAspect="1"/>
          </p:cNvGraphicFramePr>
          <p:nvPr/>
        </p:nvGraphicFramePr>
        <p:xfrm>
          <a:off x="4125913" y="4795838"/>
          <a:ext cx="976312" cy="374650"/>
        </p:xfrm>
        <a:graphic>
          <a:graphicData uri="http://schemas.openxmlformats.org/presentationml/2006/ole">
            <p:oleObj spid="_x0000_s24879" name="Equation" r:id="rId26" imgW="596900" imgH="228600" progId="Equation.DSMT4">
              <p:embed/>
            </p:oleObj>
          </a:graphicData>
        </a:graphic>
      </p:graphicFrame>
      <p:graphicFrame>
        <p:nvGraphicFramePr>
          <p:cNvPr id="44" name="Object 25"/>
          <p:cNvGraphicFramePr>
            <a:graphicFrameLocks noChangeAspect="1"/>
          </p:cNvGraphicFramePr>
          <p:nvPr/>
        </p:nvGraphicFramePr>
        <p:xfrm>
          <a:off x="5127625" y="4757738"/>
          <a:ext cx="1266825" cy="395287"/>
        </p:xfrm>
        <a:graphic>
          <a:graphicData uri="http://schemas.openxmlformats.org/presentationml/2006/ole">
            <p:oleObj spid="_x0000_s24880" name="Equation" r:id="rId27" imgW="774364" imgH="241195" progId="Equation.DSMT4">
              <p:embed/>
            </p:oleObj>
          </a:graphicData>
        </a:graphic>
      </p:graphicFrame>
      <p:graphicFrame>
        <p:nvGraphicFramePr>
          <p:cNvPr id="45" name="Object 26"/>
          <p:cNvGraphicFramePr>
            <a:graphicFrameLocks noChangeAspect="1"/>
          </p:cNvGraphicFramePr>
          <p:nvPr/>
        </p:nvGraphicFramePr>
        <p:xfrm>
          <a:off x="4905375" y="5218113"/>
          <a:ext cx="1557338" cy="417512"/>
        </p:xfrm>
        <a:graphic>
          <a:graphicData uri="http://schemas.openxmlformats.org/presentationml/2006/ole">
            <p:oleObj spid="_x0000_s24881" name="Equation" r:id="rId28" imgW="952087" imgH="253890" progId="Equation.DSMT4">
              <p:embed/>
            </p:oleObj>
          </a:graphicData>
        </a:graphic>
      </p:graphicFrame>
      <p:graphicFrame>
        <p:nvGraphicFramePr>
          <p:cNvPr id="46" name="Object 27"/>
          <p:cNvGraphicFramePr>
            <a:graphicFrameLocks noChangeAspect="1"/>
          </p:cNvGraphicFramePr>
          <p:nvPr/>
        </p:nvGraphicFramePr>
        <p:xfrm>
          <a:off x="4892675" y="5253038"/>
          <a:ext cx="1038225" cy="292100"/>
        </p:xfrm>
        <a:graphic>
          <a:graphicData uri="http://schemas.openxmlformats.org/presentationml/2006/ole">
            <p:oleObj spid="_x0000_s24882" name="Equation" r:id="rId29" imgW="634449" imgH="177646" progId="Equation.DSMT4">
              <p:embed/>
            </p:oleObj>
          </a:graphicData>
        </a:graphic>
      </p:graphicFrame>
      <p:graphicFrame>
        <p:nvGraphicFramePr>
          <p:cNvPr id="47" name="Object 28"/>
          <p:cNvGraphicFramePr>
            <a:graphicFrameLocks noChangeAspect="1"/>
          </p:cNvGraphicFramePr>
          <p:nvPr/>
        </p:nvGraphicFramePr>
        <p:xfrm>
          <a:off x="4102100" y="5708650"/>
          <a:ext cx="996950" cy="374650"/>
        </p:xfrm>
        <a:graphic>
          <a:graphicData uri="http://schemas.openxmlformats.org/presentationml/2006/ole">
            <p:oleObj spid="_x0000_s24883" name="Equation" r:id="rId30" imgW="609600" imgH="228600" progId="Equation.DSMT4">
              <p:embed/>
            </p:oleObj>
          </a:graphicData>
        </a:graphic>
      </p:graphicFrame>
      <p:graphicFrame>
        <p:nvGraphicFramePr>
          <p:cNvPr id="48" name="Object 29"/>
          <p:cNvGraphicFramePr>
            <a:graphicFrameLocks noChangeAspect="1"/>
          </p:cNvGraphicFramePr>
          <p:nvPr/>
        </p:nvGraphicFramePr>
        <p:xfrm>
          <a:off x="5135563" y="5670550"/>
          <a:ext cx="1225550" cy="395288"/>
        </p:xfrm>
        <a:graphic>
          <a:graphicData uri="http://schemas.openxmlformats.org/presentationml/2006/ole">
            <p:oleObj spid="_x0000_s24884" name="Equation" r:id="rId31" imgW="748975" imgH="241195" progId="Equation.DSMT4">
              <p:embed/>
            </p:oleObj>
          </a:graphicData>
        </a:graphic>
      </p:graphicFrame>
      <p:graphicFrame>
        <p:nvGraphicFramePr>
          <p:cNvPr id="49" name="Object 30"/>
          <p:cNvGraphicFramePr>
            <a:graphicFrameLocks noChangeAspect="1"/>
          </p:cNvGraphicFramePr>
          <p:nvPr/>
        </p:nvGraphicFramePr>
        <p:xfrm>
          <a:off x="4846638" y="6129338"/>
          <a:ext cx="1122362" cy="417512"/>
        </p:xfrm>
        <a:graphic>
          <a:graphicData uri="http://schemas.openxmlformats.org/presentationml/2006/ole">
            <p:oleObj spid="_x0000_s24885" name="Equation" r:id="rId32" imgW="685800" imgH="254000" progId="Equation.DSMT4">
              <p:embed/>
            </p:oleObj>
          </a:graphicData>
        </a:graphic>
      </p:graphicFrame>
      <p:graphicFrame>
        <p:nvGraphicFramePr>
          <p:cNvPr id="50" name="Object 31"/>
          <p:cNvGraphicFramePr>
            <a:graphicFrameLocks noChangeAspect="1"/>
          </p:cNvGraphicFramePr>
          <p:nvPr/>
        </p:nvGraphicFramePr>
        <p:xfrm>
          <a:off x="4837113" y="6164263"/>
          <a:ext cx="623887" cy="292100"/>
        </p:xfrm>
        <a:graphic>
          <a:graphicData uri="http://schemas.openxmlformats.org/presentationml/2006/ole">
            <p:oleObj spid="_x0000_s24886" name="Equation" r:id="rId33" imgW="380670" imgH="177646" progId="Equation.DSMT4">
              <p:embed/>
            </p:oleObj>
          </a:graphicData>
        </a:graphic>
      </p:graphicFrame>
      <p:graphicFrame>
        <p:nvGraphicFramePr>
          <p:cNvPr id="51" name="Object 32"/>
          <p:cNvGraphicFramePr>
            <a:graphicFrameLocks noChangeAspect="1"/>
          </p:cNvGraphicFramePr>
          <p:nvPr/>
        </p:nvGraphicFramePr>
        <p:xfrm>
          <a:off x="3727450" y="2163763"/>
          <a:ext cx="1560513" cy="415925"/>
        </p:xfrm>
        <a:graphic>
          <a:graphicData uri="http://schemas.openxmlformats.org/presentationml/2006/ole">
            <p:oleObj spid="_x0000_s24887" name="Equation" r:id="rId34" imgW="952087" imgH="253890" progId="Equation.DSMT4">
              <p:embed/>
            </p:oleObj>
          </a:graphicData>
        </a:graphic>
      </p:graphicFrame>
      <p:sp>
        <p:nvSpPr>
          <p:cNvPr id="413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4224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33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97850" cy="623887"/>
          </a:xfrm>
        </p:spPr>
        <p:txBody>
          <a:bodyPr/>
          <a:lstStyle/>
          <a:p>
            <a:pPr>
              <a:defRPr/>
            </a:pPr>
            <a:r>
              <a:rPr lang="en-CA" sz="2500" dirty="0" smtClean="0"/>
              <a:t>IV) Sine/Cosine/Tangent in Different Quadrants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8288" y="993775"/>
            <a:ext cx="8370887" cy="1179513"/>
          </a:xfrm>
        </p:spPr>
        <p:txBody>
          <a:bodyPr>
            <a:normAutofit fontScale="92500" lnSpcReduction="20000"/>
          </a:bodyPr>
          <a:lstStyle/>
          <a:p>
            <a:r>
              <a:rPr lang="en-CA" sz="2100" smtClean="0"/>
              <a:t>The sine/cosine/tangent of angles in each of the four quadrants will either be positive or negative</a:t>
            </a:r>
          </a:p>
          <a:p>
            <a:r>
              <a:rPr lang="en-CA" sz="2100" smtClean="0"/>
              <a:t>Use the reference angle to determine whether if the ratio is either +’ve or –’ve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68288" y="2647950"/>
            <a:ext cx="2571750" cy="2571750"/>
            <a:chOff x="642910" y="2786058"/>
            <a:chExt cx="2143140" cy="214314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/>
          <p:cNvSpPr/>
          <p:nvPr/>
        </p:nvSpPr>
        <p:spPr>
          <a:xfrm>
            <a:off x="473075" y="2767013"/>
            <a:ext cx="2160588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2268538" y="30178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084388" y="2517775"/>
          <a:ext cx="1044575" cy="498475"/>
        </p:xfrm>
        <a:graphic>
          <a:graphicData uri="http://schemas.openxmlformats.org/presentationml/2006/ole">
            <p:oleObj spid="_x0000_s26088" name="Equation" r:id="rId4" imgW="533169" imgH="253890" progId="Equation.DSMT4">
              <p:embed/>
            </p:oleObj>
          </a:graphicData>
        </a:graphic>
      </p:graphicFrame>
      <p:cxnSp>
        <p:nvCxnSpPr>
          <p:cNvPr id="10" name="Straight Connector 9"/>
          <p:cNvCxnSpPr/>
          <p:nvPr/>
        </p:nvCxnSpPr>
        <p:spPr>
          <a:xfrm rot="16200000" flipH="1">
            <a:off x="1960563" y="3482975"/>
            <a:ext cx="722312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1" name="Object 7"/>
          <p:cNvGraphicFramePr>
            <a:graphicFrameLocks noChangeAspect="1"/>
          </p:cNvGraphicFramePr>
          <p:nvPr/>
        </p:nvGraphicFramePr>
        <p:xfrm>
          <a:off x="3062288" y="2511425"/>
          <a:ext cx="5859462" cy="2644775"/>
        </p:xfrm>
        <a:graphic>
          <a:graphicData uri="http://schemas.openxmlformats.org/presentationml/2006/ole">
            <p:oleObj spid="_x0000_s26089" name="Equation" r:id="rId5" imgW="3911600" imgH="1739900" progId="Equation.DSMT4">
              <p:embed/>
            </p:oleObj>
          </a:graphicData>
        </a:graphic>
      </p:graphicFrame>
      <p:graphicFrame>
        <p:nvGraphicFramePr>
          <p:cNvPr id="4102" name="Object 4"/>
          <p:cNvGraphicFramePr>
            <a:graphicFrameLocks noChangeAspect="1"/>
          </p:cNvGraphicFramePr>
          <p:nvPr/>
        </p:nvGraphicFramePr>
        <p:xfrm>
          <a:off x="4692650" y="2984500"/>
          <a:ext cx="504825" cy="635000"/>
        </p:xfrm>
        <a:graphic>
          <a:graphicData uri="http://schemas.openxmlformats.org/presentationml/2006/ole">
            <p:oleObj spid="_x0000_s26090" name="Equation" r:id="rId6" imgW="253780" imgH="317225" progId="Equation.DSMT4">
              <p:embed/>
            </p:oleObj>
          </a:graphicData>
        </a:graphic>
      </p:graphicFrame>
      <p:graphicFrame>
        <p:nvGraphicFramePr>
          <p:cNvPr id="4103" name="Object 5"/>
          <p:cNvGraphicFramePr>
            <a:graphicFrameLocks noChangeAspect="1"/>
          </p:cNvGraphicFramePr>
          <p:nvPr/>
        </p:nvGraphicFramePr>
        <p:xfrm>
          <a:off x="4981575" y="3268663"/>
          <a:ext cx="201613" cy="330200"/>
        </p:xfrm>
        <a:graphic>
          <a:graphicData uri="http://schemas.openxmlformats.org/presentationml/2006/ole">
            <p:oleObj spid="_x0000_s26091" name="Equation" r:id="rId7" imgW="101468" imgH="164885" progId="Equation.DSMT4">
              <p:embed/>
            </p:oleObj>
          </a:graphicData>
        </a:graphic>
      </p:graphicFrame>
      <p:graphicFrame>
        <p:nvGraphicFramePr>
          <p:cNvPr id="4104" name="Object 6"/>
          <p:cNvGraphicFramePr>
            <a:graphicFrameLocks noChangeAspect="1"/>
          </p:cNvGraphicFramePr>
          <p:nvPr/>
        </p:nvGraphicFramePr>
        <p:xfrm>
          <a:off x="4703763" y="3703638"/>
          <a:ext cx="504825" cy="635000"/>
        </p:xfrm>
        <a:graphic>
          <a:graphicData uri="http://schemas.openxmlformats.org/presentationml/2006/ole">
            <p:oleObj spid="_x0000_s26092" name="Equation" r:id="rId8" imgW="253780" imgH="317225" progId="Equation.DSMT4">
              <p:embed/>
            </p:oleObj>
          </a:graphicData>
        </a:graphic>
      </p:graphicFrame>
      <p:graphicFrame>
        <p:nvGraphicFramePr>
          <p:cNvPr id="4105" name="Object 7"/>
          <p:cNvGraphicFramePr>
            <a:graphicFrameLocks noChangeAspect="1"/>
          </p:cNvGraphicFramePr>
          <p:nvPr/>
        </p:nvGraphicFramePr>
        <p:xfrm>
          <a:off x="4991100" y="3989388"/>
          <a:ext cx="201613" cy="330200"/>
        </p:xfrm>
        <a:graphic>
          <a:graphicData uri="http://schemas.openxmlformats.org/presentationml/2006/ole">
            <p:oleObj spid="_x0000_s26093" name="Equation" r:id="rId9" imgW="101468" imgH="164885" progId="Equation.DSMT4">
              <p:embed/>
            </p:oleObj>
          </a:graphicData>
        </a:graphic>
      </p:graphicFrame>
      <p:graphicFrame>
        <p:nvGraphicFramePr>
          <p:cNvPr id="4106" name="Object 8"/>
          <p:cNvGraphicFramePr>
            <a:graphicFrameLocks noChangeAspect="1"/>
          </p:cNvGraphicFramePr>
          <p:nvPr/>
        </p:nvGraphicFramePr>
        <p:xfrm>
          <a:off x="4713288" y="4456113"/>
          <a:ext cx="504825" cy="635000"/>
        </p:xfrm>
        <a:graphic>
          <a:graphicData uri="http://schemas.openxmlformats.org/presentationml/2006/ole">
            <p:oleObj spid="_x0000_s26094" name="Equation" r:id="rId10" imgW="253780" imgH="317225" progId="Equation.DSMT4">
              <p:embed/>
            </p:oleObj>
          </a:graphicData>
        </a:graphic>
      </p:graphicFrame>
      <p:graphicFrame>
        <p:nvGraphicFramePr>
          <p:cNvPr id="4107" name="Object 9"/>
          <p:cNvGraphicFramePr>
            <a:graphicFrameLocks noChangeAspect="1"/>
          </p:cNvGraphicFramePr>
          <p:nvPr/>
        </p:nvGraphicFramePr>
        <p:xfrm>
          <a:off x="4964113" y="4765675"/>
          <a:ext cx="277812" cy="279400"/>
        </p:xfrm>
        <a:graphic>
          <a:graphicData uri="http://schemas.openxmlformats.org/presentationml/2006/ole">
            <p:oleObj spid="_x0000_s26095" name="Equation" r:id="rId11" imgW="139700" imgH="139700" progId="Equation.DSMT4">
              <p:embed/>
            </p:oleObj>
          </a:graphicData>
        </a:graphic>
      </p:graphicFrame>
      <p:graphicFrame>
        <p:nvGraphicFramePr>
          <p:cNvPr id="4108" name="Object 10"/>
          <p:cNvGraphicFramePr>
            <a:graphicFrameLocks noChangeAspect="1"/>
          </p:cNvGraphicFramePr>
          <p:nvPr/>
        </p:nvGraphicFramePr>
        <p:xfrm>
          <a:off x="5822950" y="2916238"/>
          <a:ext cx="504825" cy="635000"/>
        </p:xfrm>
        <a:graphic>
          <a:graphicData uri="http://schemas.openxmlformats.org/presentationml/2006/ole">
            <p:oleObj spid="_x0000_s26096" name="Equation" r:id="rId12" imgW="253780" imgH="317225" progId="Equation.DSMT4">
              <p:embed/>
            </p:oleObj>
          </a:graphicData>
        </a:graphic>
      </p:graphicFrame>
      <p:graphicFrame>
        <p:nvGraphicFramePr>
          <p:cNvPr id="4109" name="Object 11"/>
          <p:cNvGraphicFramePr>
            <a:graphicFrameLocks noChangeAspect="1"/>
          </p:cNvGraphicFramePr>
          <p:nvPr/>
        </p:nvGraphicFramePr>
        <p:xfrm>
          <a:off x="6110288" y="3200400"/>
          <a:ext cx="201612" cy="330200"/>
        </p:xfrm>
        <a:graphic>
          <a:graphicData uri="http://schemas.openxmlformats.org/presentationml/2006/ole">
            <p:oleObj spid="_x0000_s26097" name="Equation" r:id="rId13" imgW="101468" imgH="164885" progId="Equation.DSMT4">
              <p:embed/>
            </p:oleObj>
          </a:graphicData>
        </a:graphic>
      </p:graphicFrame>
      <p:graphicFrame>
        <p:nvGraphicFramePr>
          <p:cNvPr id="4110" name="Object 12"/>
          <p:cNvGraphicFramePr>
            <a:graphicFrameLocks noChangeAspect="1"/>
          </p:cNvGraphicFramePr>
          <p:nvPr/>
        </p:nvGraphicFramePr>
        <p:xfrm>
          <a:off x="5834063" y="3635375"/>
          <a:ext cx="504825" cy="635000"/>
        </p:xfrm>
        <a:graphic>
          <a:graphicData uri="http://schemas.openxmlformats.org/presentationml/2006/ole">
            <p:oleObj spid="_x0000_s26098" name="Equation" r:id="rId14" imgW="253780" imgH="317225" progId="Equation.DSMT4">
              <p:embed/>
            </p:oleObj>
          </a:graphicData>
        </a:graphic>
      </p:graphicFrame>
      <p:graphicFrame>
        <p:nvGraphicFramePr>
          <p:cNvPr id="4111" name="Object 13"/>
          <p:cNvGraphicFramePr>
            <a:graphicFrameLocks noChangeAspect="1"/>
          </p:cNvGraphicFramePr>
          <p:nvPr/>
        </p:nvGraphicFramePr>
        <p:xfrm>
          <a:off x="6121400" y="3921125"/>
          <a:ext cx="201613" cy="330200"/>
        </p:xfrm>
        <a:graphic>
          <a:graphicData uri="http://schemas.openxmlformats.org/presentationml/2006/ole">
            <p:oleObj spid="_x0000_s26099" name="Equation" r:id="rId15" imgW="101468" imgH="164885" progId="Equation.DSMT4">
              <p:embed/>
            </p:oleObj>
          </a:graphicData>
        </a:graphic>
      </p:graphicFrame>
      <p:graphicFrame>
        <p:nvGraphicFramePr>
          <p:cNvPr id="4112" name="Object 14"/>
          <p:cNvGraphicFramePr>
            <a:graphicFrameLocks noChangeAspect="1"/>
          </p:cNvGraphicFramePr>
          <p:nvPr/>
        </p:nvGraphicFramePr>
        <p:xfrm>
          <a:off x="5843588" y="4387850"/>
          <a:ext cx="504825" cy="635000"/>
        </p:xfrm>
        <a:graphic>
          <a:graphicData uri="http://schemas.openxmlformats.org/presentationml/2006/ole">
            <p:oleObj spid="_x0000_s26100" name="Equation" r:id="rId16" imgW="253780" imgH="317225" progId="Equation.DSMT4">
              <p:embed/>
            </p:oleObj>
          </a:graphicData>
        </a:graphic>
      </p:graphicFrame>
      <p:graphicFrame>
        <p:nvGraphicFramePr>
          <p:cNvPr id="4113" name="Object 15"/>
          <p:cNvGraphicFramePr>
            <a:graphicFrameLocks noChangeAspect="1"/>
          </p:cNvGraphicFramePr>
          <p:nvPr/>
        </p:nvGraphicFramePr>
        <p:xfrm>
          <a:off x="6094413" y="4735513"/>
          <a:ext cx="277812" cy="203200"/>
        </p:xfrm>
        <a:graphic>
          <a:graphicData uri="http://schemas.openxmlformats.org/presentationml/2006/ole">
            <p:oleObj spid="_x0000_s26101" name="Equation" r:id="rId17" imgW="139639" imgH="101556" progId="Equation.DSMT4">
              <p:embed/>
            </p:oleObj>
          </a:graphicData>
        </a:graphic>
      </p:graphicFrame>
      <p:graphicFrame>
        <p:nvGraphicFramePr>
          <p:cNvPr id="4114" name="Object 16"/>
          <p:cNvGraphicFramePr>
            <a:graphicFrameLocks noChangeAspect="1"/>
          </p:cNvGraphicFramePr>
          <p:nvPr/>
        </p:nvGraphicFramePr>
        <p:xfrm>
          <a:off x="6953250" y="2957513"/>
          <a:ext cx="504825" cy="635000"/>
        </p:xfrm>
        <a:graphic>
          <a:graphicData uri="http://schemas.openxmlformats.org/presentationml/2006/ole">
            <p:oleObj spid="_x0000_s26102" name="Equation" r:id="rId18" imgW="253780" imgH="317225" progId="Equation.DSMT4">
              <p:embed/>
            </p:oleObj>
          </a:graphicData>
        </a:graphic>
      </p:graphicFrame>
      <p:graphicFrame>
        <p:nvGraphicFramePr>
          <p:cNvPr id="4115" name="Object 17"/>
          <p:cNvGraphicFramePr>
            <a:graphicFrameLocks noChangeAspect="1"/>
          </p:cNvGraphicFramePr>
          <p:nvPr/>
        </p:nvGraphicFramePr>
        <p:xfrm>
          <a:off x="7240588" y="3243263"/>
          <a:ext cx="201612" cy="330200"/>
        </p:xfrm>
        <a:graphic>
          <a:graphicData uri="http://schemas.openxmlformats.org/presentationml/2006/ole">
            <p:oleObj spid="_x0000_s26103" name="Equation" r:id="rId19" imgW="101468" imgH="164885" progId="Equation.DSMT4">
              <p:embed/>
            </p:oleObj>
          </a:graphicData>
        </a:graphic>
      </p:graphicFrame>
      <p:graphicFrame>
        <p:nvGraphicFramePr>
          <p:cNvPr id="4116" name="Object 18"/>
          <p:cNvGraphicFramePr>
            <a:graphicFrameLocks noChangeAspect="1"/>
          </p:cNvGraphicFramePr>
          <p:nvPr/>
        </p:nvGraphicFramePr>
        <p:xfrm>
          <a:off x="6962775" y="3678238"/>
          <a:ext cx="504825" cy="635000"/>
        </p:xfrm>
        <a:graphic>
          <a:graphicData uri="http://schemas.openxmlformats.org/presentationml/2006/ole">
            <p:oleObj spid="_x0000_s26104" name="Equation" r:id="rId20" imgW="253780" imgH="317225" progId="Equation.DSMT4">
              <p:embed/>
            </p:oleObj>
          </a:graphicData>
        </a:graphic>
      </p:graphicFrame>
      <p:graphicFrame>
        <p:nvGraphicFramePr>
          <p:cNvPr id="4117" name="Object 19"/>
          <p:cNvGraphicFramePr>
            <a:graphicFrameLocks noChangeAspect="1"/>
          </p:cNvGraphicFramePr>
          <p:nvPr/>
        </p:nvGraphicFramePr>
        <p:xfrm>
          <a:off x="7251700" y="3962400"/>
          <a:ext cx="201613" cy="330200"/>
        </p:xfrm>
        <a:graphic>
          <a:graphicData uri="http://schemas.openxmlformats.org/presentationml/2006/ole">
            <p:oleObj spid="_x0000_s26105" name="Equation" r:id="rId21" imgW="101468" imgH="164885" progId="Equation.DSMT4">
              <p:embed/>
            </p:oleObj>
          </a:graphicData>
        </a:graphic>
      </p:graphicFrame>
      <p:graphicFrame>
        <p:nvGraphicFramePr>
          <p:cNvPr id="4118" name="Object 20"/>
          <p:cNvGraphicFramePr>
            <a:graphicFrameLocks noChangeAspect="1"/>
          </p:cNvGraphicFramePr>
          <p:nvPr/>
        </p:nvGraphicFramePr>
        <p:xfrm>
          <a:off x="6973888" y="4429125"/>
          <a:ext cx="504825" cy="635000"/>
        </p:xfrm>
        <a:graphic>
          <a:graphicData uri="http://schemas.openxmlformats.org/presentationml/2006/ole">
            <p:oleObj spid="_x0000_s26106" name="Equation" r:id="rId22" imgW="253780" imgH="317225" progId="Equation.DSMT4">
              <p:embed/>
            </p:oleObj>
          </a:graphicData>
        </a:graphic>
      </p:graphicFrame>
      <p:graphicFrame>
        <p:nvGraphicFramePr>
          <p:cNvPr id="4119" name="Object 21"/>
          <p:cNvGraphicFramePr>
            <a:graphicFrameLocks noChangeAspect="1"/>
          </p:cNvGraphicFramePr>
          <p:nvPr/>
        </p:nvGraphicFramePr>
        <p:xfrm>
          <a:off x="7223125" y="4778375"/>
          <a:ext cx="277813" cy="203200"/>
        </p:xfrm>
        <a:graphic>
          <a:graphicData uri="http://schemas.openxmlformats.org/presentationml/2006/ole">
            <p:oleObj spid="_x0000_s26107" name="Equation" r:id="rId23" imgW="139639" imgH="101556" progId="Equation.DSMT4">
              <p:embed/>
            </p:oleObj>
          </a:graphicData>
        </a:graphic>
      </p:graphicFrame>
      <p:graphicFrame>
        <p:nvGraphicFramePr>
          <p:cNvPr id="4120" name="Object 22"/>
          <p:cNvGraphicFramePr>
            <a:graphicFrameLocks noChangeAspect="1"/>
          </p:cNvGraphicFramePr>
          <p:nvPr/>
        </p:nvGraphicFramePr>
        <p:xfrm>
          <a:off x="8004175" y="2952750"/>
          <a:ext cx="504825" cy="635000"/>
        </p:xfrm>
        <a:graphic>
          <a:graphicData uri="http://schemas.openxmlformats.org/presentationml/2006/ole">
            <p:oleObj spid="_x0000_s26108" name="Equation" r:id="rId24" imgW="253780" imgH="317225" progId="Equation.DSMT4">
              <p:embed/>
            </p:oleObj>
          </a:graphicData>
        </a:graphic>
      </p:graphicFrame>
      <p:graphicFrame>
        <p:nvGraphicFramePr>
          <p:cNvPr id="4121" name="Object 23"/>
          <p:cNvGraphicFramePr>
            <a:graphicFrameLocks noChangeAspect="1"/>
          </p:cNvGraphicFramePr>
          <p:nvPr/>
        </p:nvGraphicFramePr>
        <p:xfrm>
          <a:off x="8291513" y="3236913"/>
          <a:ext cx="201612" cy="330200"/>
        </p:xfrm>
        <a:graphic>
          <a:graphicData uri="http://schemas.openxmlformats.org/presentationml/2006/ole">
            <p:oleObj spid="_x0000_s26109" name="Equation" r:id="rId25" imgW="101468" imgH="164885" progId="Equation.DSMT4">
              <p:embed/>
            </p:oleObj>
          </a:graphicData>
        </a:graphic>
      </p:graphicFrame>
      <p:graphicFrame>
        <p:nvGraphicFramePr>
          <p:cNvPr id="4122" name="Object 24"/>
          <p:cNvGraphicFramePr>
            <a:graphicFrameLocks noChangeAspect="1"/>
          </p:cNvGraphicFramePr>
          <p:nvPr/>
        </p:nvGraphicFramePr>
        <p:xfrm>
          <a:off x="8013700" y="3673475"/>
          <a:ext cx="504825" cy="635000"/>
        </p:xfrm>
        <a:graphic>
          <a:graphicData uri="http://schemas.openxmlformats.org/presentationml/2006/ole">
            <p:oleObj spid="_x0000_s26110" name="Equation" r:id="rId26" imgW="253780" imgH="317225" progId="Equation.DSMT4">
              <p:embed/>
            </p:oleObj>
          </a:graphicData>
        </a:graphic>
      </p:graphicFrame>
      <p:graphicFrame>
        <p:nvGraphicFramePr>
          <p:cNvPr id="4123" name="Object 25"/>
          <p:cNvGraphicFramePr>
            <a:graphicFrameLocks noChangeAspect="1"/>
          </p:cNvGraphicFramePr>
          <p:nvPr/>
        </p:nvGraphicFramePr>
        <p:xfrm>
          <a:off x="8302625" y="3957638"/>
          <a:ext cx="201613" cy="330200"/>
        </p:xfrm>
        <a:graphic>
          <a:graphicData uri="http://schemas.openxmlformats.org/presentationml/2006/ole">
            <p:oleObj spid="_x0000_s26111" name="Equation" r:id="rId27" imgW="101468" imgH="164885" progId="Equation.DSMT4">
              <p:embed/>
            </p:oleObj>
          </a:graphicData>
        </a:graphic>
      </p:graphicFrame>
      <p:graphicFrame>
        <p:nvGraphicFramePr>
          <p:cNvPr id="4124" name="Object 26"/>
          <p:cNvGraphicFramePr>
            <a:graphicFrameLocks noChangeAspect="1"/>
          </p:cNvGraphicFramePr>
          <p:nvPr/>
        </p:nvGraphicFramePr>
        <p:xfrm>
          <a:off x="8024813" y="4424363"/>
          <a:ext cx="504825" cy="635000"/>
        </p:xfrm>
        <a:graphic>
          <a:graphicData uri="http://schemas.openxmlformats.org/presentationml/2006/ole">
            <p:oleObj spid="_x0000_s26112" name="Equation" r:id="rId28" imgW="253780" imgH="317225" progId="Equation.DSMT4">
              <p:embed/>
            </p:oleObj>
          </a:graphicData>
        </a:graphic>
      </p:graphicFrame>
      <p:graphicFrame>
        <p:nvGraphicFramePr>
          <p:cNvPr id="4125" name="Object 27"/>
          <p:cNvGraphicFramePr>
            <a:graphicFrameLocks noChangeAspect="1"/>
          </p:cNvGraphicFramePr>
          <p:nvPr/>
        </p:nvGraphicFramePr>
        <p:xfrm>
          <a:off x="8274050" y="4733925"/>
          <a:ext cx="277813" cy="279400"/>
        </p:xfrm>
        <a:graphic>
          <a:graphicData uri="http://schemas.openxmlformats.org/presentationml/2006/ole">
            <p:oleObj spid="_x0000_s26113" name="Equation" r:id="rId29" imgW="139700" imgH="139700" progId="Equation.DSMT4">
              <p:embed/>
            </p:oleObj>
          </a:graphicData>
        </a:graphic>
      </p:graphicFrame>
      <p:sp>
        <p:nvSpPr>
          <p:cNvPr id="49" name="Oval 48"/>
          <p:cNvSpPr/>
          <p:nvPr/>
        </p:nvSpPr>
        <p:spPr>
          <a:xfrm>
            <a:off x="757238" y="3016250"/>
            <a:ext cx="103187" cy="10318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447676" y="3479800"/>
            <a:ext cx="722312" cy="1587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 flipV="1">
            <a:off x="2257425" y="455136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4" name="Straight Connector 53"/>
          <p:cNvCxnSpPr/>
          <p:nvPr/>
        </p:nvCxnSpPr>
        <p:spPr>
          <a:xfrm rot="5400000" flipH="1" flipV="1">
            <a:off x="1958181" y="418703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 flipV="1">
            <a:off x="744538" y="454818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7" name="Straight Connector 56"/>
          <p:cNvCxnSpPr/>
          <p:nvPr/>
        </p:nvCxnSpPr>
        <p:spPr>
          <a:xfrm rot="5400000" flipH="1" flipV="1">
            <a:off x="446881" y="421878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0" name="Object 28"/>
          <p:cNvGraphicFramePr>
            <a:graphicFrameLocks noChangeAspect="1"/>
          </p:cNvGraphicFramePr>
          <p:nvPr/>
        </p:nvGraphicFramePr>
        <p:xfrm>
          <a:off x="2298700" y="4075113"/>
          <a:ext cx="277813" cy="203200"/>
        </p:xfrm>
        <a:graphic>
          <a:graphicData uri="http://schemas.openxmlformats.org/presentationml/2006/ole">
            <p:oleObj spid="_x0000_s26114" name="Equation" r:id="rId30" imgW="139639" imgH="101556" progId="Equation.DSMT4">
              <p:embed/>
            </p:oleObj>
          </a:graphicData>
        </a:graphic>
      </p:graphicFrame>
      <p:graphicFrame>
        <p:nvGraphicFramePr>
          <p:cNvPr id="4131" name="Object 29"/>
          <p:cNvGraphicFramePr>
            <a:graphicFrameLocks noChangeAspect="1"/>
          </p:cNvGraphicFramePr>
          <p:nvPr/>
        </p:nvGraphicFramePr>
        <p:xfrm>
          <a:off x="525463" y="4076700"/>
          <a:ext cx="277812" cy="203200"/>
        </p:xfrm>
        <a:graphic>
          <a:graphicData uri="http://schemas.openxmlformats.org/presentationml/2006/ole">
            <p:oleObj spid="_x0000_s26115" name="Equation" r:id="rId31" imgW="139639" imgH="101556" progId="Equation.DSMT4">
              <p:embed/>
            </p:oleObj>
          </a:graphicData>
        </a:graphic>
      </p:graphicFrame>
      <p:graphicFrame>
        <p:nvGraphicFramePr>
          <p:cNvPr id="4132" name="Object 30"/>
          <p:cNvGraphicFramePr>
            <a:graphicFrameLocks noChangeAspect="1"/>
          </p:cNvGraphicFramePr>
          <p:nvPr/>
        </p:nvGraphicFramePr>
        <p:xfrm>
          <a:off x="519113" y="3448050"/>
          <a:ext cx="277812" cy="279400"/>
        </p:xfrm>
        <a:graphic>
          <a:graphicData uri="http://schemas.openxmlformats.org/presentationml/2006/ole">
            <p:oleObj spid="_x0000_s26116" name="Equation" r:id="rId32" imgW="139700" imgH="139700" progId="Equation.DSMT4">
              <p:embed/>
            </p:oleObj>
          </a:graphicData>
        </a:graphic>
      </p:graphicFrame>
      <p:graphicFrame>
        <p:nvGraphicFramePr>
          <p:cNvPr id="4133" name="Object 31"/>
          <p:cNvGraphicFramePr>
            <a:graphicFrameLocks noChangeAspect="1"/>
          </p:cNvGraphicFramePr>
          <p:nvPr/>
        </p:nvGraphicFramePr>
        <p:xfrm>
          <a:off x="2308225" y="3398838"/>
          <a:ext cx="277813" cy="279400"/>
        </p:xfrm>
        <a:graphic>
          <a:graphicData uri="http://schemas.openxmlformats.org/presentationml/2006/ole">
            <p:oleObj spid="_x0000_s26117" name="Equation" r:id="rId33" imgW="139700" imgH="139700" progId="Equation.DSMT4">
              <p:embed/>
            </p:oleObj>
          </a:graphicData>
        </a:graphic>
      </p:graphicFrame>
      <p:cxnSp>
        <p:nvCxnSpPr>
          <p:cNvPr id="63" name="Straight Connector 62"/>
          <p:cNvCxnSpPr/>
          <p:nvPr/>
        </p:nvCxnSpPr>
        <p:spPr>
          <a:xfrm rot="10800000" flipH="1">
            <a:off x="801688" y="3851275"/>
            <a:ext cx="722312" cy="1588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>
            <a:off x="1584325" y="3856038"/>
            <a:ext cx="722313" cy="1587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4" name="Object 32"/>
          <p:cNvGraphicFramePr>
            <a:graphicFrameLocks noChangeAspect="1"/>
          </p:cNvGraphicFramePr>
          <p:nvPr/>
        </p:nvGraphicFramePr>
        <p:xfrm>
          <a:off x="1743075" y="3805238"/>
          <a:ext cx="277813" cy="279400"/>
        </p:xfrm>
        <a:graphic>
          <a:graphicData uri="http://schemas.openxmlformats.org/presentationml/2006/ole">
            <p:oleObj spid="_x0000_s26118" name="Equation" r:id="rId34" imgW="139700" imgH="139700" progId="Equation.DSMT4">
              <p:embed/>
            </p:oleObj>
          </a:graphicData>
        </a:graphic>
      </p:graphicFrame>
      <p:graphicFrame>
        <p:nvGraphicFramePr>
          <p:cNvPr id="4135" name="Object 33"/>
          <p:cNvGraphicFramePr>
            <a:graphicFrameLocks noChangeAspect="1"/>
          </p:cNvGraphicFramePr>
          <p:nvPr/>
        </p:nvGraphicFramePr>
        <p:xfrm>
          <a:off x="1093788" y="3884613"/>
          <a:ext cx="277812" cy="203200"/>
        </p:xfrm>
        <a:graphic>
          <a:graphicData uri="http://schemas.openxmlformats.org/presentationml/2006/ole">
            <p:oleObj spid="_x0000_s26119" name="Equation" r:id="rId35" imgW="139639" imgH="101556" progId="Equation.DSMT4">
              <p:embed/>
            </p:oleObj>
          </a:graphicData>
        </a:graphic>
      </p:graphicFrame>
      <p:cxnSp>
        <p:nvCxnSpPr>
          <p:cNvPr id="68" name="Straight Arrow Connector 67"/>
          <p:cNvCxnSpPr>
            <a:endCxn id="8" idx="3"/>
          </p:cNvCxnSpPr>
          <p:nvPr/>
        </p:nvCxnSpPr>
        <p:spPr>
          <a:xfrm rot="5400000" flipH="1" flipV="1">
            <a:off x="1540669" y="3112294"/>
            <a:ext cx="747713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9" idx="5"/>
          </p:cNvCxnSpPr>
          <p:nvPr/>
        </p:nvCxnSpPr>
        <p:spPr>
          <a:xfrm rot="16200000" flipV="1">
            <a:off x="824706" y="3126582"/>
            <a:ext cx="741363" cy="6985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6200000" flipH="1">
            <a:off x="1554163" y="3859212"/>
            <a:ext cx="749300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56" idx="5"/>
          </p:cNvCxnSpPr>
          <p:nvPr/>
        </p:nvCxnSpPr>
        <p:spPr>
          <a:xfrm rot="10800000" flipV="1">
            <a:off x="835025" y="3852863"/>
            <a:ext cx="723900" cy="7112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6" name="Object 34"/>
          <p:cNvGraphicFramePr>
            <a:graphicFrameLocks noChangeAspect="1"/>
          </p:cNvGraphicFramePr>
          <p:nvPr/>
        </p:nvGraphicFramePr>
        <p:xfrm>
          <a:off x="4764088" y="3074988"/>
          <a:ext cx="469900" cy="473075"/>
        </p:xfrm>
        <a:graphic>
          <a:graphicData uri="http://schemas.openxmlformats.org/presentationml/2006/ole">
            <p:oleObj spid="_x0000_s26120" name="Equation" r:id="rId36" imgW="139700" imgH="139700" progId="Equation.DSMT4">
              <p:embed/>
            </p:oleObj>
          </a:graphicData>
        </a:graphic>
      </p:graphicFrame>
      <p:graphicFrame>
        <p:nvGraphicFramePr>
          <p:cNvPr id="4137" name="Object 35"/>
          <p:cNvGraphicFramePr>
            <a:graphicFrameLocks noChangeAspect="1"/>
          </p:cNvGraphicFramePr>
          <p:nvPr/>
        </p:nvGraphicFramePr>
        <p:xfrm>
          <a:off x="4760913" y="3784600"/>
          <a:ext cx="469900" cy="473075"/>
        </p:xfrm>
        <a:graphic>
          <a:graphicData uri="http://schemas.openxmlformats.org/presentationml/2006/ole">
            <p:oleObj spid="_x0000_s26121" name="Equation" r:id="rId37" imgW="139700" imgH="139700" progId="Equation.DSMT4">
              <p:embed/>
            </p:oleObj>
          </a:graphicData>
        </a:graphic>
      </p:graphicFrame>
      <p:graphicFrame>
        <p:nvGraphicFramePr>
          <p:cNvPr id="4138" name="Object 36"/>
          <p:cNvGraphicFramePr>
            <a:graphicFrameLocks noChangeAspect="1"/>
          </p:cNvGraphicFramePr>
          <p:nvPr/>
        </p:nvGraphicFramePr>
        <p:xfrm>
          <a:off x="4757738" y="4541838"/>
          <a:ext cx="471487" cy="473075"/>
        </p:xfrm>
        <a:graphic>
          <a:graphicData uri="http://schemas.openxmlformats.org/presentationml/2006/ole">
            <p:oleObj spid="_x0000_s26122" name="Equation" r:id="rId38" imgW="139700" imgH="139700" progId="Equation.DSMT4">
              <p:embed/>
            </p:oleObj>
          </a:graphicData>
        </a:graphic>
      </p:graphicFrame>
      <p:graphicFrame>
        <p:nvGraphicFramePr>
          <p:cNvPr id="4139" name="Object 37"/>
          <p:cNvGraphicFramePr>
            <a:graphicFrameLocks noChangeAspect="1"/>
          </p:cNvGraphicFramePr>
          <p:nvPr/>
        </p:nvGraphicFramePr>
        <p:xfrm>
          <a:off x="5849938" y="3060700"/>
          <a:ext cx="469900" cy="473075"/>
        </p:xfrm>
        <a:graphic>
          <a:graphicData uri="http://schemas.openxmlformats.org/presentationml/2006/ole">
            <p:oleObj spid="_x0000_s26123" name="Equation" r:id="rId39" imgW="139700" imgH="139700" progId="Equation.DSMT4">
              <p:embed/>
            </p:oleObj>
          </a:graphicData>
        </a:graphic>
      </p:graphicFrame>
      <p:graphicFrame>
        <p:nvGraphicFramePr>
          <p:cNvPr id="4140" name="Object 38"/>
          <p:cNvGraphicFramePr>
            <a:graphicFrameLocks noChangeAspect="1"/>
          </p:cNvGraphicFramePr>
          <p:nvPr/>
        </p:nvGraphicFramePr>
        <p:xfrm>
          <a:off x="5846763" y="3881438"/>
          <a:ext cx="471487" cy="342900"/>
        </p:xfrm>
        <a:graphic>
          <a:graphicData uri="http://schemas.openxmlformats.org/presentationml/2006/ole">
            <p:oleObj spid="_x0000_s26124" name="Equation" r:id="rId40" imgW="139639" imgH="101556" progId="Equation.DSMT4">
              <p:embed/>
            </p:oleObj>
          </a:graphicData>
        </a:graphic>
      </p:graphicFrame>
      <p:graphicFrame>
        <p:nvGraphicFramePr>
          <p:cNvPr id="4141" name="Object 39"/>
          <p:cNvGraphicFramePr>
            <a:graphicFrameLocks noChangeAspect="1"/>
          </p:cNvGraphicFramePr>
          <p:nvPr/>
        </p:nvGraphicFramePr>
        <p:xfrm>
          <a:off x="5845175" y="4637088"/>
          <a:ext cx="469900" cy="344487"/>
        </p:xfrm>
        <a:graphic>
          <a:graphicData uri="http://schemas.openxmlformats.org/presentationml/2006/ole">
            <p:oleObj spid="_x0000_s26125" name="Equation" r:id="rId41" imgW="139639" imgH="101556" progId="Equation.DSMT4">
              <p:embed/>
            </p:oleObj>
          </a:graphicData>
        </a:graphic>
      </p:graphicFrame>
      <p:graphicFrame>
        <p:nvGraphicFramePr>
          <p:cNvPr id="4142" name="Object 40"/>
          <p:cNvGraphicFramePr>
            <a:graphicFrameLocks noChangeAspect="1"/>
          </p:cNvGraphicFramePr>
          <p:nvPr/>
        </p:nvGraphicFramePr>
        <p:xfrm>
          <a:off x="7007225" y="3149600"/>
          <a:ext cx="469900" cy="344488"/>
        </p:xfrm>
        <a:graphic>
          <a:graphicData uri="http://schemas.openxmlformats.org/presentationml/2006/ole">
            <p:oleObj spid="_x0000_s26126" name="Equation" r:id="rId42" imgW="139639" imgH="101556" progId="Equation.DSMT4">
              <p:embed/>
            </p:oleObj>
          </a:graphicData>
        </a:graphic>
      </p:graphicFrame>
      <p:graphicFrame>
        <p:nvGraphicFramePr>
          <p:cNvPr id="4143" name="Object 41"/>
          <p:cNvGraphicFramePr>
            <a:graphicFrameLocks noChangeAspect="1"/>
          </p:cNvGraphicFramePr>
          <p:nvPr/>
        </p:nvGraphicFramePr>
        <p:xfrm>
          <a:off x="7004050" y="3905250"/>
          <a:ext cx="469900" cy="344488"/>
        </p:xfrm>
        <a:graphic>
          <a:graphicData uri="http://schemas.openxmlformats.org/presentationml/2006/ole">
            <p:oleObj spid="_x0000_s26127" name="Equation" r:id="rId43" imgW="139639" imgH="101556" progId="Equation.DSMT4">
              <p:embed/>
            </p:oleObj>
          </a:graphicData>
        </a:graphic>
      </p:graphicFrame>
      <p:graphicFrame>
        <p:nvGraphicFramePr>
          <p:cNvPr id="4144" name="Object 42"/>
          <p:cNvGraphicFramePr>
            <a:graphicFrameLocks noChangeAspect="1"/>
          </p:cNvGraphicFramePr>
          <p:nvPr/>
        </p:nvGraphicFramePr>
        <p:xfrm>
          <a:off x="7000875" y="4598988"/>
          <a:ext cx="469900" cy="473075"/>
        </p:xfrm>
        <a:graphic>
          <a:graphicData uri="http://schemas.openxmlformats.org/presentationml/2006/ole">
            <p:oleObj spid="_x0000_s26128" name="Equation" r:id="rId44" imgW="139700" imgH="139700" progId="Equation.DSMT4">
              <p:embed/>
            </p:oleObj>
          </a:graphicData>
        </a:graphic>
      </p:graphicFrame>
      <p:graphicFrame>
        <p:nvGraphicFramePr>
          <p:cNvPr id="4145" name="Object 43"/>
          <p:cNvGraphicFramePr>
            <a:graphicFrameLocks noChangeAspect="1"/>
          </p:cNvGraphicFramePr>
          <p:nvPr/>
        </p:nvGraphicFramePr>
        <p:xfrm>
          <a:off x="8096250" y="3141663"/>
          <a:ext cx="469900" cy="342900"/>
        </p:xfrm>
        <a:graphic>
          <a:graphicData uri="http://schemas.openxmlformats.org/presentationml/2006/ole">
            <p:oleObj spid="_x0000_s26129" name="Equation" r:id="rId45" imgW="139639" imgH="101556" progId="Equation.DSMT4">
              <p:embed/>
            </p:oleObj>
          </a:graphicData>
        </a:graphic>
      </p:graphicFrame>
      <p:graphicFrame>
        <p:nvGraphicFramePr>
          <p:cNvPr id="4146" name="Object 44"/>
          <p:cNvGraphicFramePr>
            <a:graphicFrameLocks noChangeAspect="1"/>
          </p:cNvGraphicFramePr>
          <p:nvPr/>
        </p:nvGraphicFramePr>
        <p:xfrm>
          <a:off x="8093075" y="3833813"/>
          <a:ext cx="469900" cy="471487"/>
        </p:xfrm>
        <a:graphic>
          <a:graphicData uri="http://schemas.openxmlformats.org/presentationml/2006/ole">
            <p:oleObj spid="_x0000_s26130" name="Equation" r:id="rId46" imgW="139700" imgH="139700" progId="Equation.DSMT4">
              <p:embed/>
            </p:oleObj>
          </a:graphicData>
        </a:graphic>
      </p:graphicFrame>
      <p:graphicFrame>
        <p:nvGraphicFramePr>
          <p:cNvPr id="4147" name="Object 45"/>
          <p:cNvGraphicFramePr>
            <a:graphicFrameLocks noChangeAspect="1"/>
          </p:cNvGraphicFramePr>
          <p:nvPr/>
        </p:nvGraphicFramePr>
        <p:xfrm>
          <a:off x="8089900" y="4652963"/>
          <a:ext cx="469900" cy="344487"/>
        </p:xfrm>
        <a:graphic>
          <a:graphicData uri="http://schemas.openxmlformats.org/presentationml/2006/ole">
            <p:oleObj spid="_x0000_s26131" name="Equation" r:id="rId47" imgW="139639" imgH="101556" progId="Equation.DSMT4">
              <p:embed/>
            </p:oleObj>
          </a:graphicData>
        </a:graphic>
      </p:graphicFrame>
      <p:graphicFrame>
        <p:nvGraphicFramePr>
          <p:cNvPr id="72" name="Object 46"/>
          <p:cNvGraphicFramePr>
            <a:graphicFrameLocks noChangeAspect="1"/>
          </p:cNvGraphicFramePr>
          <p:nvPr/>
        </p:nvGraphicFramePr>
        <p:xfrm>
          <a:off x="63500" y="2538413"/>
          <a:ext cx="1044575" cy="498475"/>
        </p:xfrm>
        <a:graphic>
          <a:graphicData uri="http://schemas.openxmlformats.org/presentationml/2006/ole">
            <p:oleObj spid="_x0000_s26132" name="Equation" r:id="rId48" imgW="533169" imgH="253890" progId="Equation.DSMT4">
              <p:embed/>
            </p:oleObj>
          </a:graphicData>
        </a:graphic>
      </p:graphicFrame>
      <p:graphicFrame>
        <p:nvGraphicFramePr>
          <p:cNvPr id="75" name="Object 73"/>
          <p:cNvGraphicFramePr>
            <a:graphicFrameLocks noChangeAspect="1"/>
          </p:cNvGraphicFramePr>
          <p:nvPr/>
        </p:nvGraphicFramePr>
        <p:xfrm>
          <a:off x="1771650" y="3614738"/>
          <a:ext cx="187325" cy="238125"/>
        </p:xfrm>
        <a:graphic>
          <a:graphicData uri="http://schemas.openxmlformats.org/presentationml/2006/ole">
            <p:oleObj spid="_x0000_s26133" name="Equation" r:id="rId49" imgW="139579" imgH="177646" progId="Equation.DSMT4">
              <p:embed/>
            </p:oleObj>
          </a:graphicData>
        </a:graphic>
      </p:graphicFrame>
      <p:graphicFrame>
        <p:nvGraphicFramePr>
          <p:cNvPr id="76" name="Object 48"/>
          <p:cNvGraphicFramePr>
            <a:graphicFrameLocks noChangeAspect="1"/>
          </p:cNvGraphicFramePr>
          <p:nvPr/>
        </p:nvGraphicFramePr>
        <p:xfrm>
          <a:off x="34925" y="4586288"/>
          <a:ext cx="1044575" cy="498475"/>
        </p:xfrm>
        <a:graphic>
          <a:graphicData uri="http://schemas.openxmlformats.org/presentationml/2006/ole">
            <p:oleObj spid="_x0000_s26134" name="Equation" r:id="rId50" imgW="533169" imgH="253890" progId="Equation.DSMT4">
              <p:embed/>
            </p:oleObj>
          </a:graphicData>
        </a:graphic>
      </p:graphicFrame>
      <p:graphicFrame>
        <p:nvGraphicFramePr>
          <p:cNvPr id="77" name="Object 75"/>
          <p:cNvGraphicFramePr>
            <a:graphicFrameLocks noChangeAspect="1"/>
          </p:cNvGraphicFramePr>
          <p:nvPr/>
        </p:nvGraphicFramePr>
        <p:xfrm>
          <a:off x="1185863" y="3633788"/>
          <a:ext cx="173037" cy="219075"/>
        </p:xfrm>
        <a:graphic>
          <a:graphicData uri="http://schemas.openxmlformats.org/presentationml/2006/ole">
            <p:oleObj spid="_x0000_s26135" name="Equation" r:id="rId51" imgW="139579" imgH="177646" progId="Equation.DSMT4">
              <p:embed/>
            </p:oleObj>
          </a:graphicData>
        </a:graphic>
      </p:graphicFrame>
      <p:graphicFrame>
        <p:nvGraphicFramePr>
          <p:cNvPr id="78" name="Object 50"/>
          <p:cNvGraphicFramePr>
            <a:graphicFrameLocks noChangeAspect="1"/>
          </p:cNvGraphicFramePr>
          <p:nvPr/>
        </p:nvGraphicFramePr>
        <p:xfrm>
          <a:off x="1100138" y="3671888"/>
          <a:ext cx="277812" cy="203200"/>
        </p:xfrm>
        <a:graphic>
          <a:graphicData uri="http://schemas.openxmlformats.org/presentationml/2006/ole">
            <p:oleObj spid="_x0000_s26136" name="Equation" r:id="rId52" imgW="139639" imgH="101556" progId="Equation.DSMT4">
              <p:embed/>
            </p:oleObj>
          </a:graphicData>
        </a:graphic>
      </p:graphicFrame>
      <p:graphicFrame>
        <p:nvGraphicFramePr>
          <p:cNvPr id="81" name="Object 51"/>
          <p:cNvGraphicFramePr>
            <a:graphicFrameLocks noChangeAspect="1"/>
          </p:cNvGraphicFramePr>
          <p:nvPr/>
        </p:nvGraphicFramePr>
        <p:xfrm>
          <a:off x="1155700" y="3876675"/>
          <a:ext cx="187325" cy="238125"/>
        </p:xfrm>
        <a:graphic>
          <a:graphicData uri="http://schemas.openxmlformats.org/presentationml/2006/ole">
            <p:oleObj spid="_x0000_s26137" name="Equation" r:id="rId53" imgW="139579" imgH="177646" progId="Equation.DSMT4">
              <p:embed/>
            </p:oleObj>
          </a:graphicData>
        </a:graphic>
      </p:graphicFrame>
      <p:graphicFrame>
        <p:nvGraphicFramePr>
          <p:cNvPr id="83" name="Object 52"/>
          <p:cNvGraphicFramePr>
            <a:graphicFrameLocks noChangeAspect="1"/>
          </p:cNvGraphicFramePr>
          <p:nvPr/>
        </p:nvGraphicFramePr>
        <p:xfrm>
          <a:off x="1787525" y="3602038"/>
          <a:ext cx="277813" cy="279400"/>
        </p:xfrm>
        <a:graphic>
          <a:graphicData uri="http://schemas.openxmlformats.org/presentationml/2006/ole">
            <p:oleObj spid="_x0000_s26138" name="Equation" r:id="rId54" imgW="139700" imgH="139700" progId="Equation.DSMT4">
              <p:embed/>
            </p:oleObj>
          </a:graphicData>
        </a:graphic>
      </p:graphicFrame>
      <p:graphicFrame>
        <p:nvGraphicFramePr>
          <p:cNvPr id="84" name="Object 53"/>
          <p:cNvGraphicFramePr>
            <a:graphicFrameLocks noChangeAspect="1"/>
          </p:cNvGraphicFramePr>
          <p:nvPr/>
        </p:nvGraphicFramePr>
        <p:xfrm>
          <a:off x="1770063" y="3897313"/>
          <a:ext cx="187325" cy="239712"/>
        </p:xfrm>
        <a:graphic>
          <a:graphicData uri="http://schemas.openxmlformats.org/presentationml/2006/ole">
            <p:oleObj spid="_x0000_s26139" name="Equation" r:id="rId55" imgW="139579" imgH="177646" progId="Equation.DSMT4">
              <p:embed/>
            </p:oleObj>
          </a:graphicData>
        </a:graphic>
      </p:graphicFrame>
      <p:graphicFrame>
        <p:nvGraphicFramePr>
          <p:cNvPr id="85" name="Object 54"/>
          <p:cNvGraphicFramePr>
            <a:graphicFrameLocks noChangeAspect="1"/>
          </p:cNvGraphicFramePr>
          <p:nvPr/>
        </p:nvGraphicFramePr>
        <p:xfrm>
          <a:off x="2159000" y="4643438"/>
          <a:ext cx="1044575" cy="498475"/>
        </p:xfrm>
        <a:graphic>
          <a:graphicData uri="http://schemas.openxmlformats.org/presentationml/2006/ole">
            <p:oleObj spid="_x0000_s26140" name="Equation" r:id="rId56" imgW="533169" imgH="253890" progId="Equation.DSMT4">
              <p:embed/>
            </p:oleObj>
          </a:graphicData>
        </a:graphic>
      </p:graphicFrame>
      <p:sp>
        <p:nvSpPr>
          <p:cNvPr id="86" name="Content Placeholder 2"/>
          <p:cNvSpPr txBox="1">
            <a:spLocks/>
          </p:cNvSpPr>
          <p:nvPr/>
        </p:nvSpPr>
        <p:spPr bwMode="auto">
          <a:xfrm>
            <a:off x="195263" y="5338763"/>
            <a:ext cx="8370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sin/</a:t>
            </a:r>
            <a:r>
              <a:rPr lang="en-CA" sz="2100" dirty="0" err="1">
                <a:latin typeface="+mn-lt"/>
              </a:rPr>
              <a:t>cos</a:t>
            </a:r>
            <a:r>
              <a:rPr lang="en-CA" sz="2100" dirty="0">
                <a:latin typeface="+mn-lt"/>
              </a:rPr>
              <a:t>/tan of all angles in the 1</a:t>
            </a:r>
            <a:r>
              <a:rPr lang="en-CA" sz="2100" baseline="30000" dirty="0">
                <a:latin typeface="+mn-lt"/>
              </a:rPr>
              <a:t>st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</p:txBody>
      </p:sp>
      <p:graphicFrame>
        <p:nvGraphicFramePr>
          <p:cNvPr id="87" name="Object 83"/>
          <p:cNvGraphicFramePr>
            <a:graphicFrameLocks noChangeAspect="1"/>
          </p:cNvGraphicFramePr>
          <p:nvPr/>
        </p:nvGraphicFramePr>
        <p:xfrm>
          <a:off x="4454525" y="2292350"/>
          <a:ext cx="1158875" cy="346075"/>
        </p:xfrm>
        <a:graphic>
          <a:graphicData uri="http://schemas.openxmlformats.org/presentationml/2006/ole">
            <p:oleObj spid="_x0000_s26141" name="Equation" r:id="rId57" imgW="850531" imgH="253890" progId="Equation.DSMT4">
              <p:embed/>
            </p:oleObj>
          </a:graphicData>
        </a:graphic>
      </p:graphicFrame>
      <p:sp>
        <p:nvSpPr>
          <p:cNvPr id="88" name="Content Placeholder 2"/>
          <p:cNvSpPr txBox="1">
            <a:spLocks/>
          </p:cNvSpPr>
          <p:nvPr/>
        </p:nvSpPr>
        <p:spPr bwMode="auto">
          <a:xfrm>
            <a:off x="180975" y="5335588"/>
            <a:ext cx="83708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sine of angles in the 2</a:t>
            </a:r>
            <a:r>
              <a:rPr lang="en-CA" sz="2100" baseline="30000" dirty="0" err="1">
                <a:latin typeface="+mn-lt"/>
              </a:rPr>
              <a:t>nd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Cosine &amp; Tangent in the 2</a:t>
            </a:r>
            <a:r>
              <a:rPr lang="en-CA" sz="2100" baseline="30000" dirty="0">
                <a:latin typeface="+mn-lt"/>
              </a:rPr>
              <a:t>nd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179388" y="5334000"/>
            <a:ext cx="837088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Tangent of angles in the 3</a:t>
            </a:r>
            <a:r>
              <a:rPr lang="en-CA" sz="2100" baseline="30000" dirty="0">
                <a:latin typeface="+mn-lt"/>
              </a:rPr>
              <a:t>rd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Sine &amp; Cosine in the 3</a:t>
            </a:r>
            <a:r>
              <a:rPr lang="en-CA" sz="2100" baseline="30000" dirty="0">
                <a:latin typeface="+mn-lt"/>
              </a:rPr>
              <a:t>rd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90" name="Content Placeholder 2"/>
          <p:cNvSpPr txBox="1">
            <a:spLocks/>
          </p:cNvSpPr>
          <p:nvPr/>
        </p:nvSpPr>
        <p:spPr bwMode="auto">
          <a:xfrm>
            <a:off x="177800" y="5332413"/>
            <a:ext cx="83708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Cosine of angles in the 4</a:t>
            </a:r>
            <a:r>
              <a:rPr lang="en-CA" sz="2100" baseline="30000" dirty="0" err="1">
                <a:latin typeface="+mn-lt"/>
              </a:rPr>
              <a:t>th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Sine &amp; Tangent in the 4</a:t>
            </a:r>
            <a:r>
              <a:rPr lang="en-CA" sz="2100" baseline="30000" dirty="0">
                <a:latin typeface="+mn-lt"/>
              </a:rPr>
              <a:t>th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900238" y="3159125"/>
            <a:ext cx="3984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841375" y="3157538"/>
            <a:ext cx="3984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827088" y="3973513"/>
            <a:ext cx="381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1906588" y="3995738"/>
            <a:ext cx="41433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520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6036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2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 nodeType="clickPar">
                      <p:stCondLst>
                        <p:cond delay="indefinite"/>
                      </p:stCondLst>
                      <p:childTnLst>
                        <p:par>
                          <p:cTn id="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5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5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 nodeType="clickPar">
                      <p:stCondLst>
                        <p:cond delay="indefinite"/>
                      </p:stCondLst>
                      <p:childTnLst>
                        <p:par>
                          <p:cTn id="3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 nodeType="clickPar">
                      <p:stCondLst>
                        <p:cond delay="indefinite"/>
                      </p:stCondLst>
                      <p:childTnLst>
                        <p:par>
                          <p:cTn id="3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7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4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2" dur="2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5" dur="2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0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 nodeType="clickPar">
                      <p:stCondLst>
                        <p:cond delay="indefinite"/>
                      </p:stCondLst>
                      <p:childTnLst>
                        <p:par>
                          <p:cTn id="4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5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 nodeType="clickPar">
                      <p:stCondLst>
                        <p:cond delay="indefinite"/>
                      </p:stCondLst>
                      <p:childTnLst>
                        <p:par>
                          <p:cTn id="4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4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Par">
                      <p:stCondLst>
                        <p:cond delay="indefinite"/>
                      </p:stCondLst>
                      <p:childTnLst>
                        <p:par>
                          <p:cTn id="4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 nodeType="clickPar">
                      <p:stCondLst>
                        <p:cond delay="indefinite"/>
                      </p:stCondLst>
                      <p:childTnLst>
                        <p:par>
                          <p:cTn id="4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 nodeType="clickPar">
                      <p:stCondLst>
                        <p:cond delay="indefinite"/>
                      </p:stCondLst>
                      <p:childTnLst>
                        <p:par>
                          <p:cTn id="4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 nodeType="clickPar">
                      <p:stCondLst>
                        <p:cond delay="indefinite"/>
                      </p:stCondLst>
                      <p:childTnLst>
                        <p:par>
                          <p:cTn id="4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 nodeType="clickPar">
                      <p:stCondLst>
                        <p:cond delay="indefinite"/>
                      </p:stCondLst>
                      <p:childTnLst>
                        <p:par>
                          <p:cTn id="5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 nodeType="clickPar">
                      <p:stCondLst>
                        <p:cond delay="indefinite"/>
                      </p:stCondLst>
                      <p:childTnLst>
                        <p:par>
                          <p:cTn id="5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0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 nodeType="clickPar">
                      <p:stCondLst>
                        <p:cond delay="indefinite"/>
                      </p:stCondLst>
                      <p:childTnLst>
                        <p:par>
                          <p:cTn id="5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0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 nodeType="clickPar">
                      <p:stCondLst>
                        <p:cond delay="indefinite"/>
                      </p:stCondLst>
                      <p:childTnLst>
                        <p:par>
                          <p:cTn id="5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5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 nodeType="clickPar">
                      <p:stCondLst>
                        <p:cond delay="indefinite"/>
                      </p:stCondLst>
                      <p:childTnLst>
                        <p:par>
                          <p:cTn id="5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 nodeType="clickPar">
                      <p:stCondLst>
                        <p:cond delay="indefinite"/>
                      </p:stCondLst>
                      <p:childTnLst>
                        <p:par>
                          <p:cTn id="5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 nodeType="clickPar">
                      <p:stCondLst>
                        <p:cond delay="indefinite"/>
                      </p:stCondLst>
                      <p:childTnLst>
                        <p:par>
                          <p:cTn id="5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0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 nodeType="clickPar">
                      <p:stCondLst>
                        <p:cond delay="indefinite"/>
                      </p:stCondLst>
                      <p:childTnLst>
                        <p:par>
                          <p:cTn id="5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4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1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 nodeType="clickPar">
                      <p:stCondLst>
                        <p:cond delay="indefinite"/>
                      </p:stCondLst>
                      <p:childTnLst>
                        <p:par>
                          <p:cTn id="5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5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8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2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 nodeType="clickPar">
                      <p:stCondLst>
                        <p:cond delay="indefinite"/>
                      </p:stCondLst>
                      <p:childTnLst>
                        <p:par>
                          <p:cTn id="5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6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9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3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5" dur="2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8" dur="20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3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 nodeType="clickPar">
                      <p:stCondLst>
                        <p:cond delay="indefinite"/>
                      </p:stCondLst>
                      <p:childTnLst>
                        <p:par>
                          <p:cTn id="5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8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 nodeType="clickPar">
                      <p:stCondLst>
                        <p:cond delay="indefinite"/>
                      </p:stCondLst>
                      <p:childTnLst>
                        <p:par>
                          <p:cTn id="5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1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 nodeType="clickPar">
                      <p:stCondLst>
                        <p:cond delay="indefinite"/>
                      </p:stCondLst>
                      <p:childTnLst>
                        <p:par>
                          <p:cTn id="6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9" dur="770" decel="100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0" dur="770" decel="100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2" dur="77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4" dur="77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 nodeType="clickPar">
                      <p:stCondLst>
                        <p:cond delay="indefinite"/>
                      </p:stCondLst>
                      <p:childTnLst>
                        <p:par>
                          <p:cTn id="6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0" dur="770" decel="100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1" dur="770" decel="100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3" dur="77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5" dur="77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 nodeType="clickPar">
                      <p:stCondLst>
                        <p:cond delay="indefinite"/>
                      </p:stCondLst>
                      <p:childTnLst>
                        <p:par>
                          <p:cTn id="6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1" dur="770" decel="100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2" dur="770" decel="100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4" dur="77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6" dur="77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 nodeType="clickPar">
                      <p:stCondLst>
                        <p:cond delay="indefinite"/>
                      </p:stCondLst>
                      <p:childTnLst>
                        <p:par>
                          <p:cTn id="6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2" dur="770" decel="100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3" dur="770" decel="100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5" dur="77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7" dur="77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49" grpId="0" animBg="1"/>
      <p:bldP spid="49" grpId="1" animBg="1"/>
      <p:bldP spid="53" grpId="0" animBg="1"/>
      <p:bldP spid="53" grpId="1" animBg="1"/>
      <p:bldP spid="56" grpId="0" animBg="1"/>
      <p:bldP spid="56" grpId="1" animBg="1"/>
      <p:bldP spid="86" grpId="0" build="allAtOnce"/>
      <p:bldP spid="88" grpId="0" build="allAtOnce"/>
      <p:bldP spid="89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QUIZZES" val="0"/>
  <p:tag name="GENSWF_OUTPUT_FILE_NAME" val="m10hch3.2"/>
  <p:tag name="ISPRING_RESOURCE_PATHS_HASH" val="a13a1cea625e35eb595b22bd03d01ed654e59"/>
  <p:tag name="ISPRING_RESOURCE_PATHS_HASH_2" val="cd6bc7e3545f6b3cf419856e123b782b85a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</TotalTime>
  <Words>1256</Words>
  <Application>Microsoft Office PowerPoint</Application>
  <PresentationFormat>On-screen Show (4:3)</PresentationFormat>
  <Paragraphs>211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Oriel</vt:lpstr>
      <vt:lpstr>Equation</vt:lpstr>
      <vt:lpstr>Section 3.2 Unit Circles with Sine and Cosine</vt:lpstr>
      <vt:lpstr>I) Review: </vt:lpstr>
      <vt:lpstr>Review: Special Triangles</vt:lpstr>
      <vt:lpstr>Slide 4</vt:lpstr>
      <vt:lpstr>Slide 5</vt:lpstr>
      <vt:lpstr>II) Unit Circles:</vt:lpstr>
      <vt:lpstr>III) Sine &amp; Cosine in Unit Circles:</vt:lpstr>
      <vt:lpstr>Slide 8</vt:lpstr>
      <vt:lpstr>IV) Sine/Cosine/Tangent in Different Quadrants</vt:lpstr>
      <vt:lpstr>Slide 10</vt:lpstr>
      <vt:lpstr>Slide 11</vt:lpstr>
      <vt:lpstr>Slide 12</vt:lpstr>
      <vt:lpstr>V) Using Special Triangles to Solve Trig Equations</vt:lpstr>
      <vt:lpstr>Slide 14</vt:lpstr>
      <vt:lpstr>Slide 15</vt:lpstr>
      <vt:lpstr>VI) Finding the coordinates of point P on the terminal arm</vt:lpstr>
      <vt:lpstr>Slide 17</vt:lpstr>
      <vt:lpstr>Slide 18</vt:lpstr>
      <vt:lpstr>Slide 19</vt:lpstr>
      <vt:lpstr>Slide 20</vt:lpstr>
      <vt:lpstr>Homework: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3.2 Unit Circles with Sine and Cosine</dc:title>
  <dc:creator>Danny Young</dc:creator>
  <cp:lastModifiedBy>Danny Young</cp:lastModifiedBy>
  <cp:revision>19</cp:revision>
  <dcterms:created xsi:type="dcterms:W3CDTF">2011-06-27T16:11:13Z</dcterms:created>
  <dcterms:modified xsi:type="dcterms:W3CDTF">2012-07-06T22:06:00Z</dcterms:modified>
</cp:coreProperties>
</file>